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17462" y="2060848"/>
            <a:ext cx="91614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INSERT </a:t>
            </a:r>
            <a:r>
              <a:rPr kumimoji="0" lang="en-US" altLang="ko-KR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 OF </a:t>
            </a:r>
            <a:r>
              <a:rPr lang="en-US" altLang="ko-KR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 PRESENTATION </a:t>
            </a:r>
            <a:r>
              <a:rPr kumimoji="0" lang="en-US" altLang="ko-KR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0" y="1268760"/>
            <a:ext cx="91439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4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FREE </a:t>
            </a:r>
            <a:r>
              <a:rPr lang="en-US" altLang="ko-KR" sz="4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3879192" y="3933056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26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15</cp:revision>
  <dcterms:created xsi:type="dcterms:W3CDTF">2014-02-22T02:13:23Z</dcterms:created>
  <dcterms:modified xsi:type="dcterms:W3CDTF">2014-03-08T05:44:45Z</dcterms:modified>
</cp:coreProperties>
</file>