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7429" y="2513067"/>
            <a:ext cx="5375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710508" y="2011144"/>
            <a:ext cx="54360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7452320" y="444395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08620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23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17</cp:revision>
  <dcterms:created xsi:type="dcterms:W3CDTF">2014-02-22T02:13:23Z</dcterms:created>
  <dcterms:modified xsi:type="dcterms:W3CDTF">2014-03-15T03:56:47Z</dcterms:modified>
</cp:coreProperties>
</file>