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7429" y="2513067"/>
            <a:ext cx="5375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710508" y="2011144"/>
            <a:ext cx="54360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7452320" y="444395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08620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23</Words>
  <Application>Microsoft Office PowerPoint</Application>
  <PresentationFormat>On-screen Show (16:9)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2014-03-08T06:31:53Z</dcterms:modified>
</cp:coreProperties>
</file>