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36826" y="3691255"/>
            <a:ext cx="53751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YOUR </a:t>
            </a: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275856" y="2465601"/>
            <a:ext cx="543609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  <a:endParaRPr lang="en-US" altLang="ko-KR" sz="4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7347173" y="6197822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24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16</cp:revision>
  <dcterms:created xsi:type="dcterms:W3CDTF">2014-02-22T02:13:23Z</dcterms:created>
  <dcterms:modified xsi:type="dcterms:W3CDTF">2014-03-08T06:26:57Z</dcterms:modified>
</cp:coreProperties>
</file>