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양쪽 모서리가 잘린 사각형 100"/>
          <p:cNvSpPr/>
          <p:nvPr/>
        </p:nvSpPr>
        <p:spPr>
          <a:xfrm rot="16200000" flipH="1">
            <a:off x="5965903" y="448782"/>
            <a:ext cx="1584404" cy="3548670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tx1">
                  <a:alpha val="1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잘린 사각형 99"/>
          <p:cNvSpPr/>
          <p:nvPr/>
        </p:nvSpPr>
        <p:spPr>
          <a:xfrm rot="5400000">
            <a:off x="1582571" y="459904"/>
            <a:ext cx="1584404" cy="3526426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tx1">
                  <a:alpha val="1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55289" y="699542"/>
            <a:ext cx="6134476" cy="349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8"/>
          <p:cNvSpPr/>
          <p:nvPr/>
        </p:nvSpPr>
        <p:spPr>
          <a:xfrm>
            <a:off x="1475656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tx1">
              <a:alpha val="10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46"/>
          <p:cNvGrpSpPr>
            <a:grpSpLocks/>
          </p:cNvGrpSpPr>
          <p:nvPr/>
        </p:nvGrpSpPr>
        <p:grpSpPr bwMode="auto">
          <a:xfrm>
            <a:off x="1498266" y="3449561"/>
            <a:ext cx="1832840" cy="832942"/>
            <a:chOff x="1445030" y="1702230"/>
            <a:chExt cx="2125863" cy="1101653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모서리가 둥근 직사각형 59"/>
          <p:cNvSpPr/>
          <p:nvPr/>
        </p:nvSpPr>
        <p:spPr>
          <a:xfrm>
            <a:off x="3683550" y="3390828"/>
            <a:ext cx="1831531" cy="92950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모서리가 둥근 직사각형 60"/>
          <p:cNvSpPr/>
          <p:nvPr/>
        </p:nvSpPr>
        <p:spPr>
          <a:xfrm>
            <a:off x="5902175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tx1">
              <a:alpha val="10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78"/>
          <p:cNvGrpSpPr/>
          <p:nvPr/>
        </p:nvGrpSpPr>
        <p:grpSpPr>
          <a:xfrm>
            <a:off x="3856061" y="1533135"/>
            <a:ext cx="1394722" cy="1394722"/>
            <a:chOff x="3947957" y="2438890"/>
            <a:chExt cx="1244588" cy="1244588"/>
          </a:xfrm>
        </p:grpSpPr>
        <p:sp>
          <p:nvSpPr>
            <p:cNvPr id="20" name="타원 74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타원 75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99884" y="2757488"/>
              <a:ext cx="744232" cy="35348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83986" y="3122613"/>
              <a:ext cx="607776" cy="2079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4" name="그룹 79"/>
          <p:cNvGrpSpPr/>
          <p:nvPr/>
        </p:nvGrpSpPr>
        <p:grpSpPr>
          <a:xfrm>
            <a:off x="2599314" y="1771648"/>
            <a:ext cx="920223" cy="920223"/>
            <a:chOff x="3947957" y="2438890"/>
            <a:chExt cx="1244588" cy="1244588"/>
          </a:xfrm>
        </p:grpSpPr>
        <p:sp>
          <p:nvSpPr>
            <p:cNvPr id="25" name="타원 80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타원 81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9" name="그룹 84"/>
          <p:cNvGrpSpPr/>
          <p:nvPr/>
        </p:nvGrpSpPr>
        <p:grpSpPr>
          <a:xfrm>
            <a:off x="1331640" y="1771648"/>
            <a:ext cx="920223" cy="920223"/>
            <a:chOff x="3947957" y="2438890"/>
            <a:chExt cx="1244588" cy="1244588"/>
          </a:xfrm>
        </p:grpSpPr>
        <p:sp>
          <p:nvSpPr>
            <p:cNvPr id="30" name="타원 85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타원 86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36" name="그룹 89"/>
          <p:cNvGrpSpPr/>
          <p:nvPr/>
        </p:nvGrpSpPr>
        <p:grpSpPr>
          <a:xfrm>
            <a:off x="6892137" y="1771648"/>
            <a:ext cx="920223" cy="920223"/>
            <a:chOff x="3947961" y="2438893"/>
            <a:chExt cx="1244589" cy="1244589"/>
          </a:xfrm>
        </p:grpSpPr>
        <p:sp>
          <p:nvSpPr>
            <p:cNvPr id="37" name="타원 90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타원 91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40965" y="2727810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229060" y="3092932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41" name="그룹 94"/>
          <p:cNvGrpSpPr/>
          <p:nvPr/>
        </p:nvGrpSpPr>
        <p:grpSpPr>
          <a:xfrm>
            <a:off x="5587308" y="1771648"/>
            <a:ext cx="920223" cy="920223"/>
            <a:chOff x="3947961" y="2438893"/>
            <a:chExt cx="1244589" cy="1244589"/>
          </a:xfrm>
        </p:grpSpPr>
        <p:sp>
          <p:nvSpPr>
            <p:cNvPr id="42" name="타원 95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타원 96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140965" y="2751054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229060" y="3116176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46" name="그룹 46"/>
          <p:cNvGrpSpPr>
            <a:grpSpLocks/>
          </p:cNvGrpSpPr>
          <p:nvPr/>
        </p:nvGrpSpPr>
        <p:grpSpPr bwMode="auto">
          <a:xfrm>
            <a:off x="3696833" y="3449561"/>
            <a:ext cx="1832840" cy="832942"/>
            <a:chOff x="1445030" y="1702230"/>
            <a:chExt cx="2125863" cy="1101653"/>
          </a:xfrm>
        </p:grpSpPr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46"/>
          <p:cNvGrpSpPr>
            <a:grpSpLocks/>
          </p:cNvGrpSpPr>
          <p:nvPr/>
        </p:nvGrpSpPr>
        <p:grpSpPr bwMode="auto">
          <a:xfrm>
            <a:off x="5895400" y="3449561"/>
            <a:ext cx="1832840" cy="832942"/>
            <a:chOff x="1445030" y="1702230"/>
            <a:chExt cx="2125863" cy="1101653"/>
          </a:xfrm>
        </p:grpSpPr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1" name="TextBox 50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양쪽 모서리가 잘린 사각형 100"/>
          <p:cNvSpPr/>
          <p:nvPr/>
        </p:nvSpPr>
        <p:spPr>
          <a:xfrm rot="16200000" flipH="1">
            <a:off x="5965903" y="448782"/>
            <a:ext cx="1584404" cy="3548670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bg1">
                  <a:alpha val="38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잘린 사각형 99"/>
          <p:cNvSpPr/>
          <p:nvPr/>
        </p:nvSpPr>
        <p:spPr>
          <a:xfrm rot="5400000">
            <a:off x="1582571" y="459904"/>
            <a:ext cx="1584404" cy="3526426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bg1">
                  <a:alpha val="34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55289" y="699542"/>
            <a:ext cx="61344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8"/>
          <p:cNvSpPr/>
          <p:nvPr/>
        </p:nvSpPr>
        <p:spPr>
          <a:xfrm>
            <a:off x="1475656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bg1">
              <a:alpha val="24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46"/>
          <p:cNvGrpSpPr>
            <a:grpSpLocks/>
          </p:cNvGrpSpPr>
          <p:nvPr/>
        </p:nvGrpSpPr>
        <p:grpSpPr bwMode="auto">
          <a:xfrm>
            <a:off x="1498266" y="3449561"/>
            <a:ext cx="1832840" cy="832942"/>
            <a:chOff x="1445030" y="1702230"/>
            <a:chExt cx="2125863" cy="1101653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모서리가 둥근 직사각형 59"/>
          <p:cNvSpPr/>
          <p:nvPr/>
        </p:nvSpPr>
        <p:spPr>
          <a:xfrm>
            <a:off x="3683550" y="3390828"/>
            <a:ext cx="1831531" cy="92950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60"/>
          <p:cNvSpPr/>
          <p:nvPr/>
        </p:nvSpPr>
        <p:spPr>
          <a:xfrm>
            <a:off x="5902175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bg1">
              <a:alpha val="24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78"/>
          <p:cNvGrpSpPr/>
          <p:nvPr/>
        </p:nvGrpSpPr>
        <p:grpSpPr>
          <a:xfrm>
            <a:off x="3856061" y="1533135"/>
            <a:ext cx="1394722" cy="1394722"/>
            <a:chOff x="3947957" y="2438890"/>
            <a:chExt cx="1244588" cy="1244588"/>
          </a:xfrm>
        </p:grpSpPr>
        <p:sp>
          <p:nvSpPr>
            <p:cNvPr id="14" name="타원 74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타원 75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99884" y="2757488"/>
              <a:ext cx="744232" cy="35348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283986" y="3122613"/>
              <a:ext cx="607776" cy="2079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18" name="그룹 79"/>
          <p:cNvGrpSpPr/>
          <p:nvPr/>
        </p:nvGrpSpPr>
        <p:grpSpPr>
          <a:xfrm>
            <a:off x="2599314" y="1771648"/>
            <a:ext cx="920223" cy="920223"/>
            <a:chOff x="3947957" y="2438890"/>
            <a:chExt cx="1244588" cy="1244588"/>
          </a:xfrm>
        </p:grpSpPr>
        <p:sp>
          <p:nvSpPr>
            <p:cNvPr id="19" name="타원 80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타원 81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3" name="그룹 84"/>
          <p:cNvGrpSpPr/>
          <p:nvPr/>
        </p:nvGrpSpPr>
        <p:grpSpPr>
          <a:xfrm>
            <a:off x="1331640" y="1771648"/>
            <a:ext cx="920223" cy="920223"/>
            <a:chOff x="3947957" y="2438890"/>
            <a:chExt cx="1244588" cy="1244588"/>
          </a:xfrm>
        </p:grpSpPr>
        <p:sp>
          <p:nvSpPr>
            <p:cNvPr id="24" name="타원 85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타원 86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8" name="그룹 89"/>
          <p:cNvGrpSpPr/>
          <p:nvPr/>
        </p:nvGrpSpPr>
        <p:grpSpPr>
          <a:xfrm>
            <a:off x="6892137" y="1771648"/>
            <a:ext cx="920223" cy="920223"/>
            <a:chOff x="3947961" y="2438893"/>
            <a:chExt cx="1244589" cy="1244589"/>
          </a:xfrm>
        </p:grpSpPr>
        <p:sp>
          <p:nvSpPr>
            <p:cNvPr id="29" name="타원 90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타원 91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40965" y="2727810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29060" y="3092932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33" name="그룹 94"/>
          <p:cNvGrpSpPr/>
          <p:nvPr/>
        </p:nvGrpSpPr>
        <p:grpSpPr>
          <a:xfrm>
            <a:off x="5587308" y="1771648"/>
            <a:ext cx="920223" cy="920223"/>
            <a:chOff x="3947961" y="2438893"/>
            <a:chExt cx="1244589" cy="1244589"/>
          </a:xfrm>
        </p:grpSpPr>
        <p:sp>
          <p:nvSpPr>
            <p:cNvPr id="36" name="타원 95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타원 96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40965" y="2751054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229060" y="3116176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40" name="그룹 46"/>
          <p:cNvGrpSpPr>
            <a:grpSpLocks/>
          </p:cNvGrpSpPr>
          <p:nvPr/>
        </p:nvGrpSpPr>
        <p:grpSpPr bwMode="auto">
          <a:xfrm>
            <a:off x="3696833" y="3449561"/>
            <a:ext cx="1832840" cy="832942"/>
            <a:chOff x="1445030" y="1702230"/>
            <a:chExt cx="2125863" cy="1101653"/>
          </a:xfrm>
        </p:grpSpPr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3" name="그룹 46"/>
          <p:cNvGrpSpPr>
            <a:grpSpLocks/>
          </p:cNvGrpSpPr>
          <p:nvPr/>
        </p:nvGrpSpPr>
        <p:grpSpPr bwMode="auto">
          <a:xfrm>
            <a:off x="5895400" y="3449561"/>
            <a:ext cx="1832840" cy="832942"/>
            <a:chOff x="1445030" y="1702230"/>
            <a:chExt cx="2125863" cy="1101653"/>
          </a:xfrm>
        </p:grpSpPr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176</Words>
  <Application>Microsoft Office PowerPoint</Application>
  <PresentationFormat>On-screen Show (16:9)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2014-03-15T04:06:17Z</dcterms:modified>
</cp:coreProperties>
</file>