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양쪽 모서리가 잘린 사각형 100"/>
          <p:cNvSpPr/>
          <p:nvPr/>
        </p:nvSpPr>
        <p:spPr>
          <a:xfrm rot="16200000" flipH="1">
            <a:off x="6032668" y="1086742"/>
            <a:ext cx="2092728" cy="3896926"/>
          </a:xfrm>
          <a:prstGeom prst="snip2SameRect">
            <a:avLst>
              <a:gd name="adj1" fmla="val 31293"/>
              <a:gd name="adj2" fmla="val 0"/>
            </a:avLst>
          </a:prstGeom>
          <a:gradFill flip="none" rotWithShape="1">
            <a:gsLst>
              <a:gs pos="0">
                <a:schemeClr val="tx1">
                  <a:alpha val="1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양쪽 모서리가 잘린 사각형 99"/>
          <p:cNvSpPr/>
          <p:nvPr/>
        </p:nvSpPr>
        <p:spPr>
          <a:xfrm rot="5400000">
            <a:off x="1018604" y="1086742"/>
            <a:ext cx="2092728" cy="3896926"/>
          </a:xfrm>
          <a:prstGeom prst="snip2SameRect">
            <a:avLst>
              <a:gd name="adj1" fmla="val 31293"/>
              <a:gd name="adj2" fmla="val 0"/>
            </a:avLst>
          </a:prstGeom>
          <a:gradFill flip="none" rotWithShape="1">
            <a:gsLst>
              <a:gs pos="0">
                <a:schemeClr val="tx1">
                  <a:alpha val="1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28650" y="102282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58"/>
          <p:cNvSpPr/>
          <p:nvPr/>
        </p:nvSpPr>
        <p:spPr>
          <a:xfrm>
            <a:off x="681773" y="4577553"/>
            <a:ext cx="2070230" cy="1227711"/>
          </a:xfrm>
          <a:prstGeom prst="roundRect">
            <a:avLst>
              <a:gd name="adj" fmla="val 7000"/>
            </a:avLst>
          </a:prstGeom>
          <a:solidFill>
            <a:schemeClr val="tx1">
              <a:alpha val="10000"/>
            </a:schemeClr>
          </a:soli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그룹 46"/>
          <p:cNvGrpSpPr>
            <a:grpSpLocks/>
          </p:cNvGrpSpPr>
          <p:nvPr/>
        </p:nvGrpSpPr>
        <p:grpSpPr bwMode="auto">
          <a:xfrm>
            <a:off x="672995" y="4713102"/>
            <a:ext cx="2159000" cy="912812"/>
            <a:chOff x="1411094" y="1711905"/>
            <a:chExt cx="2159799" cy="914038"/>
          </a:xfrm>
        </p:grpSpPr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2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457148" y="2071162"/>
              <a:ext cx="2113745" cy="5547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11" name="모서리가 둥근 직사각형 59"/>
          <p:cNvSpPr/>
          <p:nvPr/>
        </p:nvSpPr>
        <p:spPr>
          <a:xfrm>
            <a:off x="3517088" y="4577553"/>
            <a:ext cx="2070230" cy="122771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그룹 49"/>
          <p:cNvGrpSpPr>
            <a:grpSpLocks/>
          </p:cNvGrpSpPr>
          <p:nvPr/>
        </p:nvGrpSpPr>
        <p:grpSpPr bwMode="auto">
          <a:xfrm>
            <a:off x="3484845" y="4713102"/>
            <a:ext cx="2160587" cy="912812"/>
            <a:chOff x="1411094" y="1711905"/>
            <a:chExt cx="2159799" cy="914038"/>
          </a:xfrm>
        </p:grpSpPr>
        <p:sp>
          <p:nvSpPr>
            <p:cNvPr id="13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1457114" y="2071162"/>
              <a:ext cx="2113779" cy="5547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15" name="모서리가 둥근 직사각형 60"/>
          <p:cNvSpPr/>
          <p:nvPr/>
        </p:nvSpPr>
        <p:spPr>
          <a:xfrm>
            <a:off x="6352403" y="4577553"/>
            <a:ext cx="2070230" cy="1227711"/>
          </a:xfrm>
          <a:prstGeom prst="roundRect">
            <a:avLst>
              <a:gd name="adj" fmla="val 7000"/>
            </a:avLst>
          </a:prstGeom>
          <a:solidFill>
            <a:schemeClr val="tx1">
              <a:alpha val="10000"/>
            </a:schemeClr>
          </a:soli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53"/>
          <p:cNvGrpSpPr>
            <a:grpSpLocks/>
          </p:cNvGrpSpPr>
          <p:nvPr/>
        </p:nvGrpSpPr>
        <p:grpSpPr bwMode="auto">
          <a:xfrm>
            <a:off x="6298282" y="4713102"/>
            <a:ext cx="2159000" cy="912812"/>
            <a:chOff x="1411094" y="1711905"/>
            <a:chExt cx="2159799" cy="914038"/>
          </a:xfrm>
        </p:grpSpPr>
        <p:sp>
          <p:nvSpPr>
            <p:cNvPr id="17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1152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1457149" y="2071162"/>
              <a:ext cx="2113744" cy="5547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19" name="그룹 78"/>
          <p:cNvGrpSpPr/>
          <p:nvPr/>
        </p:nvGrpSpPr>
        <p:grpSpPr>
          <a:xfrm>
            <a:off x="3641057" y="2123856"/>
            <a:ext cx="1842191" cy="1842191"/>
            <a:chOff x="3947957" y="2438890"/>
            <a:chExt cx="1244588" cy="1244588"/>
          </a:xfrm>
        </p:grpSpPr>
        <p:sp>
          <p:nvSpPr>
            <p:cNvPr id="20" name="타원 74"/>
            <p:cNvSpPr/>
            <p:nvPr/>
          </p:nvSpPr>
          <p:spPr>
            <a:xfrm>
              <a:off x="3947957" y="2438890"/>
              <a:ext cx="1244588" cy="1244588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타원 75"/>
            <p:cNvSpPr/>
            <p:nvPr/>
          </p:nvSpPr>
          <p:spPr>
            <a:xfrm>
              <a:off x="4013200" y="2508250"/>
              <a:ext cx="1100138" cy="1101725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99884" y="2757488"/>
              <a:ext cx="744232" cy="3534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8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83986" y="3122613"/>
              <a:ext cx="607776" cy="2079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24" name="그룹 79"/>
          <p:cNvGrpSpPr/>
          <p:nvPr/>
        </p:nvGrpSpPr>
        <p:grpSpPr>
          <a:xfrm>
            <a:off x="2076218" y="2438891"/>
            <a:ext cx="1215458" cy="1215458"/>
            <a:chOff x="3947957" y="2438890"/>
            <a:chExt cx="1244588" cy="1244588"/>
          </a:xfrm>
        </p:grpSpPr>
        <p:sp>
          <p:nvSpPr>
            <p:cNvPr id="25" name="타원 80"/>
            <p:cNvSpPr/>
            <p:nvPr/>
          </p:nvSpPr>
          <p:spPr>
            <a:xfrm>
              <a:off x="3947957" y="2438890"/>
              <a:ext cx="1244588" cy="1244588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타원 81"/>
            <p:cNvSpPr/>
            <p:nvPr/>
          </p:nvSpPr>
          <p:spPr>
            <a:xfrm>
              <a:off x="4013200" y="2508250"/>
              <a:ext cx="1100138" cy="1101725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40963" y="2757488"/>
              <a:ext cx="862074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29060" y="3122613"/>
              <a:ext cx="717629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29" name="그룹 84"/>
          <p:cNvGrpSpPr/>
          <p:nvPr/>
        </p:nvGrpSpPr>
        <p:grpSpPr>
          <a:xfrm>
            <a:off x="511379" y="2438891"/>
            <a:ext cx="1215458" cy="1215458"/>
            <a:chOff x="3947957" y="2438890"/>
            <a:chExt cx="1244588" cy="1244588"/>
          </a:xfrm>
        </p:grpSpPr>
        <p:sp>
          <p:nvSpPr>
            <p:cNvPr id="30" name="타원 85"/>
            <p:cNvSpPr/>
            <p:nvPr/>
          </p:nvSpPr>
          <p:spPr>
            <a:xfrm>
              <a:off x="3947957" y="2438890"/>
              <a:ext cx="1244588" cy="1244588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타원 86"/>
            <p:cNvSpPr/>
            <p:nvPr/>
          </p:nvSpPr>
          <p:spPr>
            <a:xfrm>
              <a:off x="4013200" y="2508250"/>
              <a:ext cx="1100138" cy="1101725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40963" y="2757488"/>
              <a:ext cx="862074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229060" y="3122613"/>
              <a:ext cx="717629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34" name="그룹 89"/>
          <p:cNvGrpSpPr/>
          <p:nvPr/>
        </p:nvGrpSpPr>
        <p:grpSpPr>
          <a:xfrm>
            <a:off x="7397467" y="2438891"/>
            <a:ext cx="1215458" cy="1215458"/>
            <a:chOff x="3947961" y="2438893"/>
            <a:chExt cx="1244589" cy="1244589"/>
          </a:xfrm>
        </p:grpSpPr>
        <p:sp>
          <p:nvSpPr>
            <p:cNvPr id="35" name="타원 90"/>
            <p:cNvSpPr/>
            <p:nvPr/>
          </p:nvSpPr>
          <p:spPr>
            <a:xfrm>
              <a:off x="3947961" y="2438893"/>
              <a:ext cx="1244589" cy="1244589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타원 91"/>
            <p:cNvSpPr/>
            <p:nvPr/>
          </p:nvSpPr>
          <p:spPr>
            <a:xfrm>
              <a:off x="4013205" y="2508252"/>
              <a:ext cx="1100139" cy="1101726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40965" y="2757490"/>
              <a:ext cx="862075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229060" y="3122613"/>
              <a:ext cx="717630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41" name="그룹 94"/>
          <p:cNvGrpSpPr/>
          <p:nvPr/>
        </p:nvGrpSpPr>
        <p:grpSpPr>
          <a:xfrm>
            <a:off x="5832629" y="2438891"/>
            <a:ext cx="1215458" cy="1215458"/>
            <a:chOff x="3947961" y="2438893"/>
            <a:chExt cx="1244589" cy="1244589"/>
          </a:xfrm>
        </p:grpSpPr>
        <p:sp>
          <p:nvSpPr>
            <p:cNvPr id="42" name="타원 95"/>
            <p:cNvSpPr/>
            <p:nvPr/>
          </p:nvSpPr>
          <p:spPr>
            <a:xfrm>
              <a:off x="3947961" y="2438893"/>
              <a:ext cx="1244589" cy="1244589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타원 96"/>
            <p:cNvSpPr/>
            <p:nvPr/>
          </p:nvSpPr>
          <p:spPr>
            <a:xfrm>
              <a:off x="4013205" y="2508252"/>
              <a:ext cx="1100139" cy="1101726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140965" y="2757490"/>
              <a:ext cx="862075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229060" y="3122613"/>
              <a:ext cx="717630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양쪽 모서리가 잘린 사각형 100"/>
          <p:cNvSpPr/>
          <p:nvPr/>
        </p:nvSpPr>
        <p:spPr>
          <a:xfrm rot="16200000" flipH="1">
            <a:off x="6032668" y="1086742"/>
            <a:ext cx="2092728" cy="3896926"/>
          </a:xfrm>
          <a:prstGeom prst="snip2SameRect">
            <a:avLst>
              <a:gd name="adj1" fmla="val 31293"/>
              <a:gd name="adj2" fmla="val 0"/>
            </a:avLst>
          </a:prstGeom>
          <a:gradFill flip="none" rotWithShape="1">
            <a:gsLst>
              <a:gs pos="0">
                <a:schemeClr val="bg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양쪽 모서리가 잘린 사각형 99"/>
          <p:cNvSpPr/>
          <p:nvPr/>
        </p:nvSpPr>
        <p:spPr>
          <a:xfrm rot="5400000">
            <a:off x="1018604" y="1086742"/>
            <a:ext cx="2092728" cy="3896926"/>
          </a:xfrm>
          <a:prstGeom prst="snip2SameRect">
            <a:avLst>
              <a:gd name="adj1" fmla="val 31293"/>
              <a:gd name="adj2" fmla="val 0"/>
            </a:avLst>
          </a:prstGeom>
          <a:gradFill flip="none" rotWithShape="1">
            <a:gsLst>
              <a:gs pos="0">
                <a:schemeClr val="bg1">
                  <a:alpha val="4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28650" y="102282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58"/>
          <p:cNvSpPr/>
          <p:nvPr/>
        </p:nvSpPr>
        <p:spPr>
          <a:xfrm>
            <a:off x="681773" y="4577553"/>
            <a:ext cx="2070230" cy="1227711"/>
          </a:xfrm>
          <a:prstGeom prst="roundRect">
            <a:avLst>
              <a:gd name="adj" fmla="val 700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그룹 46"/>
          <p:cNvGrpSpPr>
            <a:grpSpLocks/>
          </p:cNvGrpSpPr>
          <p:nvPr/>
        </p:nvGrpSpPr>
        <p:grpSpPr bwMode="auto">
          <a:xfrm>
            <a:off x="672995" y="4713102"/>
            <a:ext cx="2159000" cy="912812"/>
            <a:chOff x="1411094" y="1711905"/>
            <a:chExt cx="2159799" cy="914038"/>
          </a:xfrm>
        </p:grpSpPr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2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457148" y="2071162"/>
              <a:ext cx="2113745" cy="5547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11" name="모서리가 둥근 직사각형 59"/>
          <p:cNvSpPr/>
          <p:nvPr/>
        </p:nvSpPr>
        <p:spPr>
          <a:xfrm>
            <a:off x="3517088" y="4577553"/>
            <a:ext cx="2070230" cy="122771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그룹 49"/>
          <p:cNvGrpSpPr>
            <a:grpSpLocks/>
          </p:cNvGrpSpPr>
          <p:nvPr/>
        </p:nvGrpSpPr>
        <p:grpSpPr bwMode="auto">
          <a:xfrm>
            <a:off x="3484845" y="4713102"/>
            <a:ext cx="2160587" cy="912812"/>
            <a:chOff x="1411094" y="1711905"/>
            <a:chExt cx="2159799" cy="914038"/>
          </a:xfrm>
        </p:grpSpPr>
        <p:sp>
          <p:nvSpPr>
            <p:cNvPr id="13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1457114" y="2071162"/>
              <a:ext cx="2113779" cy="5547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15" name="모서리가 둥근 직사각형 60"/>
          <p:cNvSpPr/>
          <p:nvPr/>
        </p:nvSpPr>
        <p:spPr>
          <a:xfrm>
            <a:off x="6352403" y="4577553"/>
            <a:ext cx="2070230" cy="1227711"/>
          </a:xfrm>
          <a:prstGeom prst="roundRect">
            <a:avLst>
              <a:gd name="adj" fmla="val 700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53"/>
          <p:cNvGrpSpPr>
            <a:grpSpLocks/>
          </p:cNvGrpSpPr>
          <p:nvPr/>
        </p:nvGrpSpPr>
        <p:grpSpPr bwMode="auto">
          <a:xfrm>
            <a:off x="6298282" y="4713102"/>
            <a:ext cx="2159000" cy="912812"/>
            <a:chOff x="1411094" y="1711905"/>
            <a:chExt cx="2159799" cy="914038"/>
          </a:xfrm>
        </p:grpSpPr>
        <p:sp>
          <p:nvSpPr>
            <p:cNvPr id="17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1152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1457149" y="2071162"/>
              <a:ext cx="2113744" cy="5547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19" name="그룹 78"/>
          <p:cNvGrpSpPr/>
          <p:nvPr/>
        </p:nvGrpSpPr>
        <p:grpSpPr>
          <a:xfrm>
            <a:off x="3641057" y="2123856"/>
            <a:ext cx="1842191" cy="1842191"/>
            <a:chOff x="3947957" y="2438890"/>
            <a:chExt cx="1244588" cy="1244588"/>
          </a:xfrm>
        </p:grpSpPr>
        <p:sp>
          <p:nvSpPr>
            <p:cNvPr id="20" name="타원 74"/>
            <p:cNvSpPr/>
            <p:nvPr/>
          </p:nvSpPr>
          <p:spPr>
            <a:xfrm>
              <a:off x="3947957" y="2438890"/>
              <a:ext cx="1244588" cy="1244588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타원 75"/>
            <p:cNvSpPr/>
            <p:nvPr/>
          </p:nvSpPr>
          <p:spPr>
            <a:xfrm>
              <a:off x="4013200" y="2508250"/>
              <a:ext cx="1100138" cy="1101725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99884" y="2757488"/>
              <a:ext cx="744232" cy="3534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8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83986" y="3122613"/>
              <a:ext cx="607776" cy="2079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24" name="그룹 79"/>
          <p:cNvGrpSpPr/>
          <p:nvPr/>
        </p:nvGrpSpPr>
        <p:grpSpPr>
          <a:xfrm>
            <a:off x="2076218" y="2438891"/>
            <a:ext cx="1215458" cy="1215458"/>
            <a:chOff x="3947957" y="2438890"/>
            <a:chExt cx="1244588" cy="1244588"/>
          </a:xfrm>
        </p:grpSpPr>
        <p:sp>
          <p:nvSpPr>
            <p:cNvPr id="25" name="타원 80"/>
            <p:cNvSpPr/>
            <p:nvPr/>
          </p:nvSpPr>
          <p:spPr>
            <a:xfrm>
              <a:off x="3947957" y="2438890"/>
              <a:ext cx="1244588" cy="1244588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타원 81"/>
            <p:cNvSpPr/>
            <p:nvPr/>
          </p:nvSpPr>
          <p:spPr>
            <a:xfrm>
              <a:off x="4013200" y="2508250"/>
              <a:ext cx="1100138" cy="1101725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40963" y="2757488"/>
              <a:ext cx="862074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29060" y="3122613"/>
              <a:ext cx="717629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29" name="그룹 84"/>
          <p:cNvGrpSpPr/>
          <p:nvPr/>
        </p:nvGrpSpPr>
        <p:grpSpPr>
          <a:xfrm>
            <a:off x="511379" y="2438891"/>
            <a:ext cx="1215458" cy="1215458"/>
            <a:chOff x="3947957" y="2438890"/>
            <a:chExt cx="1244588" cy="1244588"/>
          </a:xfrm>
        </p:grpSpPr>
        <p:sp>
          <p:nvSpPr>
            <p:cNvPr id="30" name="타원 85"/>
            <p:cNvSpPr/>
            <p:nvPr/>
          </p:nvSpPr>
          <p:spPr>
            <a:xfrm>
              <a:off x="3947957" y="2438890"/>
              <a:ext cx="1244588" cy="1244588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타원 86"/>
            <p:cNvSpPr/>
            <p:nvPr/>
          </p:nvSpPr>
          <p:spPr>
            <a:xfrm>
              <a:off x="4013200" y="2508250"/>
              <a:ext cx="1100138" cy="1101725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40963" y="2757488"/>
              <a:ext cx="862074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229060" y="3122613"/>
              <a:ext cx="717629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34" name="그룹 89"/>
          <p:cNvGrpSpPr/>
          <p:nvPr/>
        </p:nvGrpSpPr>
        <p:grpSpPr>
          <a:xfrm>
            <a:off x="7397467" y="2438891"/>
            <a:ext cx="1215458" cy="1215458"/>
            <a:chOff x="3947961" y="2438893"/>
            <a:chExt cx="1244589" cy="1244589"/>
          </a:xfrm>
        </p:grpSpPr>
        <p:sp>
          <p:nvSpPr>
            <p:cNvPr id="37" name="타원 90"/>
            <p:cNvSpPr/>
            <p:nvPr/>
          </p:nvSpPr>
          <p:spPr>
            <a:xfrm>
              <a:off x="3947961" y="2438893"/>
              <a:ext cx="1244589" cy="1244589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타원 91"/>
            <p:cNvSpPr/>
            <p:nvPr/>
          </p:nvSpPr>
          <p:spPr>
            <a:xfrm>
              <a:off x="4013205" y="2508252"/>
              <a:ext cx="1100139" cy="1101726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140965" y="2757490"/>
              <a:ext cx="862075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229060" y="3122613"/>
              <a:ext cx="717630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41" name="그룹 94"/>
          <p:cNvGrpSpPr/>
          <p:nvPr/>
        </p:nvGrpSpPr>
        <p:grpSpPr>
          <a:xfrm>
            <a:off x="5832629" y="2438891"/>
            <a:ext cx="1215458" cy="1215458"/>
            <a:chOff x="3947961" y="2438893"/>
            <a:chExt cx="1244589" cy="1244589"/>
          </a:xfrm>
        </p:grpSpPr>
        <p:sp>
          <p:nvSpPr>
            <p:cNvPr id="42" name="타원 95"/>
            <p:cNvSpPr/>
            <p:nvPr/>
          </p:nvSpPr>
          <p:spPr>
            <a:xfrm>
              <a:off x="3947961" y="2438893"/>
              <a:ext cx="1244589" cy="1244589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타원 96"/>
            <p:cNvSpPr/>
            <p:nvPr/>
          </p:nvSpPr>
          <p:spPr>
            <a:xfrm>
              <a:off x="4013205" y="2508252"/>
              <a:ext cx="1100139" cy="1101726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140965" y="2757490"/>
              <a:ext cx="862075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229060" y="3122613"/>
              <a:ext cx="717630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194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8</cp:revision>
  <dcterms:created xsi:type="dcterms:W3CDTF">2014-02-28T09:23:05Z</dcterms:created>
  <dcterms:modified xsi:type="dcterms:W3CDTF">2014-03-06T18:22:02Z</dcterms:modified>
</cp:coreProperties>
</file>