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65" y="3977407"/>
            <a:ext cx="4722243" cy="1042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60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60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14505" y="711262"/>
            <a:ext cx="6383289" cy="3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4"/>
          <p:cNvSpPr/>
          <p:nvPr/>
        </p:nvSpPr>
        <p:spPr>
          <a:xfrm>
            <a:off x="1387995" y="2436683"/>
            <a:ext cx="531829" cy="53182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5"/>
          <p:cNvSpPr/>
          <p:nvPr/>
        </p:nvSpPr>
        <p:spPr>
          <a:xfrm>
            <a:off x="3313836" y="3291830"/>
            <a:ext cx="283642" cy="28364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6"/>
          <p:cNvSpPr/>
          <p:nvPr/>
        </p:nvSpPr>
        <p:spPr>
          <a:xfrm>
            <a:off x="4295328" y="1550301"/>
            <a:ext cx="602737" cy="60274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7"/>
          <p:cNvSpPr/>
          <p:nvPr/>
        </p:nvSpPr>
        <p:spPr>
          <a:xfrm>
            <a:off x="6480033" y="2618173"/>
            <a:ext cx="957292" cy="95729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7"/>
          <p:cNvGrpSpPr>
            <a:grpSpLocks noChangeAspect="1"/>
          </p:cNvGrpSpPr>
          <p:nvPr/>
        </p:nvGrpSpPr>
        <p:grpSpPr bwMode="auto">
          <a:xfrm>
            <a:off x="1063458" y="2119649"/>
            <a:ext cx="1182968" cy="1182968"/>
            <a:chOff x="2850" y="906"/>
            <a:chExt cx="944" cy="944"/>
          </a:xfrm>
          <a:solidFill>
            <a:schemeClr val="bg1">
              <a:lumMod val="50000"/>
              <a:alpha val="30000"/>
            </a:schemeClr>
          </a:solidFill>
        </p:grpSpPr>
        <p:sp>
          <p:nvSpPr>
            <p:cNvPr id="11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816133" y="1954995"/>
            <a:ext cx="2285092" cy="2283654"/>
            <a:chOff x="2850" y="906"/>
            <a:chExt cx="944" cy="944"/>
          </a:xfrm>
          <a:solidFill>
            <a:schemeClr val="bg1">
              <a:lumMod val="50000"/>
              <a:alpha val="30000"/>
            </a:schemeClr>
          </a:solidFill>
        </p:grpSpPr>
        <p:sp>
          <p:nvSpPr>
            <p:cNvPr id="14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Freeform 10"/>
          <p:cNvSpPr>
            <a:spLocks noEditPoints="1"/>
          </p:cNvSpPr>
          <p:nvPr/>
        </p:nvSpPr>
        <p:spPr bwMode="auto">
          <a:xfrm>
            <a:off x="4125555" y="1395535"/>
            <a:ext cx="940221" cy="940223"/>
          </a:xfrm>
          <a:custGeom>
            <a:avLst/>
            <a:gdLst>
              <a:gd name="T0" fmla="*/ 0 w 944"/>
              <a:gd name="T1" fmla="*/ 496 h 944"/>
              <a:gd name="T2" fmla="*/ 10 w 944"/>
              <a:gd name="T3" fmla="*/ 568 h 944"/>
              <a:gd name="T4" fmla="*/ 58 w 944"/>
              <a:gd name="T5" fmla="*/ 696 h 944"/>
              <a:gd name="T6" fmla="*/ 138 w 944"/>
              <a:gd name="T7" fmla="*/ 806 h 944"/>
              <a:gd name="T8" fmla="*/ 248 w 944"/>
              <a:gd name="T9" fmla="*/ 886 h 944"/>
              <a:gd name="T10" fmla="*/ 376 w 944"/>
              <a:gd name="T11" fmla="*/ 934 h 944"/>
              <a:gd name="T12" fmla="*/ 448 w 944"/>
              <a:gd name="T13" fmla="*/ 944 h 944"/>
              <a:gd name="T14" fmla="*/ 496 w 944"/>
              <a:gd name="T15" fmla="*/ 944 h 944"/>
              <a:gd name="T16" fmla="*/ 568 w 944"/>
              <a:gd name="T17" fmla="*/ 934 h 944"/>
              <a:gd name="T18" fmla="*/ 696 w 944"/>
              <a:gd name="T19" fmla="*/ 886 h 944"/>
              <a:gd name="T20" fmla="*/ 806 w 944"/>
              <a:gd name="T21" fmla="*/ 806 h 944"/>
              <a:gd name="T22" fmla="*/ 886 w 944"/>
              <a:gd name="T23" fmla="*/ 696 h 944"/>
              <a:gd name="T24" fmla="*/ 934 w 944"/>
              <a:gd name="T25" fmla="*/ 568 h 944"/>
              <a:gd name="T26" fmla="*/ 944 w 944"/>
              <a:gd name="T27" fmla="*/ 496 h 944"/>
              <a:gd name="T28" fmla="*/ 944 w 944"/>
              <a:gd name="T29" fmla="*/ 448 h 944"/>
              <a:gd name="T30" fmla="*/ 934 w 944"/>
              <a:gd name="T31" fmla="*/ 376 h 944"/>
              <a:gd name="T32" fmla="*/ 886 w 944"/>
              <a:gd name="T33" fmla="*/ 248 h 944"/>
              <a:gd name="T34" fmla="*/ 806 w 944"/>
              <a:gd name="T35" fmla="*/ 138 h 944"/>
              <a:gd name="T36" fmla="*/ 696 w 944"/>
              <a:gd name="T37" fmla="*/ 58 h 944"/>
              <a:gd name="T38" fmla="*/ 568 w 944"/>
              <a:gd name="T39" fmla="*/ 10 h 944"/>
              <a:gd name="T40" fmla="*/ 496 w 944"/>
              <a:gd name="T41" fmla="*/ 0 h 944"/>
              <a:gd name="T42" fmla="*/ 448 w 944"/>
              <a:gd name="T43" fmla="*/ 0 h 944"/>
              <a:gd name="T44" fmla="*/ 376 w 944"/>
              <a:gd name="T45" fmla="*/ 10 h 944"/>
              <a:gd name="T46" fmla="*/ 248 w 944"/>
              <a:gd name="T47" fmla="*/ 58 h 944"/>
              <a:gd name="T48" fmla="*/ 138 w 944"/>
              <a:gd name="T49" fmla="*/ 138 h 944"/>
              <a:gd name="T50" fmla="*/ 58 w 944"/>
              <a:gd name="T51" fmla="*/ 248 h 944"/>
              <a:gd name="T52" fmla="*/ 10 w 944"/>
              <a:gd name="T53" fmla="*/ 376 h 944"/>
              <a:gd name="T54" fmla="*/ 0 w 944"/>
              <a:gd name="T55" fmla="*/ 448 h 944"/>
              <a:gd name="T56" fmla="*/ 80 w 944"/>
              <a:gd name="T57" fmla="*/ 472 h 944"/>
              <a:gd name="T58" fmla="*/ 88 w 944"/>
              <a:gd name="T59" fmla="*/ 394 h 944"/>
              <a:gd name="T60" fmla="*/ 128 w 944"/>
              <a:gd name="T61" fmla="*/ 286 h 944"/>
              <a:gd name="T62" fmla="*/ 194 w 944"/>
              <a:gd name="T63" fmla="*/ 194 h 944"/>
              <a:gd name="T64" fmla="*/ 286 w 944"/>
              <a:gd name="T65" fmla="*/ 128 h 944"/>
              <a:gd name="T66" fmla="*/ 394 w 944"/>
              <a:gd name="T67" fmla="*/ 88 h 944"/>
              <a:gd name="T68" fmla="*/ 472 w 944"/>
              <a:gd name="T69" fmla="*/ 80 h 944"/>
              <a:gd name="T70" fmla="*/ 588 w 944"/>
              <a:gd name="T71" fmla="*/ 98 h 944"/>
              <a:gd name="T72" fmla="*/ 692 w 944"/>
              <a:gd name="T73" fmla="*/ 148 h 944"/>
              <a:gd name="T74" fmla="*/ 774 w 944"/>
              <a:gd name="T75" fmla="*/ 222 h 944"/>
              <a:gd name="T76" fmla="*/ 834 w 944"/>
              <a:gd name="T77" fmla="*/ 320 h 944"/>
              <a:gd name="T78" fmla="*/ 862 w 944"/>
              <a:gd name="T79" fmla="*/ 432 h 944"/>
              <a:gd name="T80" fmla="*/ 862 w 944"/>
              <a:gd name="T81" fmla="*/ 512 h 944"/>
              <a:gd name="T82" fmla="*/ 834 w 944"/>
              <a:gd name="T83" fmla="*/ 624 h 944"/>
              <a:gd name="T84" fmla="*/ 774 w 944"/>
              <a:gd name="T85" fmla="*/ 722 h 944"/>
              <a:gd name="T86" fmla="*/ 692 w 944"/>
              <a:gd name="T87" fmla="*/ 796 h 944"/>
              <a:gd name="T88" fmla="*/ 588 w 944"/>
              <a:gd name="T89" fmla="*/ 846 h 944"/>
              <a:gd name="T90" fmla="*/ 472 w 944"/>
              <a:gd name="T91" fmla="*/ 864 h 944"/>
              <a:gd name="T92" fmla="*/ 394 w 944"/>
              <a:gd name="T93" fmla="*/ 856 h 944"/>
              <a:gd name="T94" fmla="*/ 286 w 944"/>
              <a:gd name="T95" fmla="*/ 816 h 944"/>
              <a:gd name="T96" fmla="*/ 194 w 944"/>
              <a:gd name="T97" fmla="*/ 750 h 944"/>
              <a:gd name="T98" fmla="*/ 128 w 944"/>
              <a:gd name="T99" fmla="*/ 658 h 944"/>
              <a:gd name="T100" fmla="*/ 88 w 944"/>
              <a:gd name="T101" fmla="*/ 550 h 944"/>
              <a:gd name="T102" fmla="*/ 80 w 944"/>
              <a:gd name="T103" fmla="*/ 472 h 94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944"/>
              <a:gd name="T157" fmla="*/ 0 h 944"/>
              <a:gd name="T158" fmla="*/ 944 w 944"/>
              <a:gd name="T159" fmla="*/ 944 h 94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944" h="944">
                <a:moveTo>
                  <a:pt x="0" y="472"/>
                </a:moveTo>
                <a:lnTo>
                  <a:pt x="0" y="472"/>
                </a:lnTo>
                <a:lnTo>
                  <a:pt x="0" y="496"/>
                </a:lnTo>
                <a:lnTo>
                  <a:pt x="2" y="520"/>
                </a:lnTo>
                <a:lnTo>
                  <a:pt x="6" y="544"/>
                </a:lnTo>
                <a:lnTo>
                  <a:pt x="10" y="568"/>
                </a:lnTo>
                <a:lnTo>
                  <a:pt x="22" y="612"/>
                </a:lnTo>
                <a:lnTo>
                  <a:pt x="38" y="656"/>
                </a:lnTo>
                <a:lnTo>
                  <a:pt x="58" y="696"/>
                </a:lnTo>
                <a:lnTo>
                  <a:pt x="80" y="736"/>
                </a:lnTo>
                <a:lnTo>
                  <a:pt x="108" y="772"/>
                </a:lnTo>
                <a:lnTo>
                  <a:pt x="138" y="806"/>
                </a:lnTo>
                <a:lnTo>
                  <a:pt x="172" y="836"/>
                </a:lnTo>
                <a:lnTo>
                  <a:pt x="208" y="864"/>
                </a:lnTo>
                <a:lnTo>
                  <a:pt x="248" y="886"/>
                </a:lnTo>
                <a:lnTo>
                  <a:pt x="288" y="906"/>
                </a:lnTo>
                <a:lnTo>
                  <a:pt x="332" y="922"/>
                </a:lnTo>
                <a:lnTo>
                  <a:pt x="376" y="934"/>
                </a:lnTo>
                <a:lnTo>
                  <a:pt x="400" y="938"/>
                </a:lnTo>
                <a:lnTo>
                  <a:pt x="424" y="942"/>
                </a:lnTo>
                <a:lnTo>
                  <a:pt x="448" y="944"/>
                </a:lnTo>
                <a:lnTo>
                  <a:pt x="472" y="944"/>
                </a:lnTo>
                <a:lnTo>
                  <a:pt x="496" y="944"/>
                </a:lnTo>
                <a:lnTo>
                  <a:pt x="520" y="942"/>
                </a:lnTo>
                <a:lnTo>
                  <a:pt x="544" y="938"/>
                </a:lnTo>
                <a:lnTo>
                  <a:pt x="568" y="934"/>
                </a:lnTo>
                <a:lnTo>
                  <a:pt x="612" y="922"/>
                </a:lnTo>
                <a:lnTo>
                  <a:pt x="656" y="906"/>
                </a:lnTo>
                <a:lnTo>
                  <a:pt x="696" y="886"/>
                </a:lnTo>
                <a:lnTo>
                  <a:pt x="736" y="864"/>
                </a:lnTo>
                <a:lnTo>
                  <a:pt x="772" y="836"/>
                </a:lnTo>
                <a:lnTo>
                  <a:pt x="806" y="806"/>
                </a:lnTo>
                <a:lnTo>
                  <a:pt x="836" y="772"/>
                </a:lnTo>
                <a:lnTo>
                  <a:pt x="864" y="736"/>
                </a:lnTo>
                <a:lnTo>
                  <a:pt x="886" y="696"/>
                </a:lnTo>
                <a:lnTo>
                  <a:pt x="906" y="656"/>
                </a:lnTo>
                <a:lnTo>
                  <a:pt x="922" y="612"/>
                </a:lnTo>
                <a:lnTo>
                  <a:pt x="934" y="568"/>
                </a:lnTo>
                <a:lnTo>
                  <a:pt x="938" y="544"/>
                </a:lnTo>
                <a:lnTo>
                  <a:pt x="942" y="520"/>
                </a:lnTo>
                <a:lnTo>
                  <a:pt x="944" y="496"/>
                </a:lnTo>
                <a:lnTo>
                  <a:pt x="944" y="472"/>
                </a:lnTo>
                <a:lnTo>
                  <a:pt x="944" y="448"/>
                </a:lnTo>
                <a:lnTo>
                  <a:pt x="942" y="424"/>
                </a:lnTo>
                <a:lnTo>
                  <a:pt x="938" y="400"/>
                </a:lnTo>
                <a:lnTo>
                  <a:pt x="934" y="376"/>
                </a:lnTo>
                <a:lnTo>
                  <a:pt x="922" y="332"/>
                </a:lnTo>
                <a:lnTo>
                  <a:pt x="906" y="288"/>
                </a:lnTo>
                <a:lnTo>
                  <a:pt x="886" y="248"/>
                </a:lnTo>
                <a:lnTo>
                  <a:pt x="864" y="208"/>
                </a:lnTo>
                <a:lnTo>
                  <a:pt x="836" y="172"/>
                </a:lnTo>
                <a:lnTo>
                  <a:pt x="806" y="138"/>
                </a:lnTo>
                <a:lnTo>
                  <a:pt x="772" y="108"/>
                </a:lnTo>
                <a:lnTo>
                  <a:pt x="736" y="80"/>
                </a:lnTo>
                <a:lnTo>
                  <a:pt x="696" y="58"/>
                </a:lnTo>
                <a:lnTo>
                  <a:pt x="656" y="38"/>
                </a:lnTo>
                <a:lnTo>
                  <a:pt x="612" y="22"/>
                </a:lnTo>
                <a:lnTo>
                  <a:pt x="568" y="10"/>
                </a:lnTo>
                <a:lnTo>
                  <a:pt x="544" y="6"/>
                </a:lnTo>
                <a:lnTo>
                  <a:pt x="520" y="2"/>
                </a:lnTo>
                <a:lnTo>
                  <a:pt x="496" y="0"/>
                </a:lnTo>
                <a:lnTo>
                  <a:pt x="472" y="0"/>
                </a:lnTo>
                <a:lnTo>
                  <a:pt x="448" y="0"/>
                </a:lnTo>
                <a:lnTo>
                  <a:pt x="424" y="2"/>
                </a:lnTo>
                <a:lnTo>
                  <a:pt x="400" y="6"/>
                </a:lnTo>
                <a:lnTo>
                  <a:pt x="376" y="10"/>
                </a:lnTo>
                <a:lnTo>
                  <a:pt x="332" y="22"/>
                </a:lnTo>
                <a:lnTo>
                  <a:pt x="288" y="38"/>
                </a:lnTo>
                <a:lnTo>
                  <a:pt x="248" y="58"/>
                </a:lnTo>
                <a:lnTo>
                  <a:pt x="208" y="80"/>
                </a:lnTo>
                <a:lnTo>
                  <a:pt x="172" y="108"/>
                </a:lnTo>
                <a:lnTo>
                  <a:pt x="138" y="138"/>
                </a:lnTo>
                <a:lnTo>
                  <a:pt x="108" y="172"/>
                </a:lnTo>
                <a:lnTo>
                  <a:pt x="80" y="208"/>
                </a:lnTo>
                <a:lnTo>
                  <a:pt x="58" y="248"/>
                </a:lnTo>
                <a:lnTo>
                  <a:pt x="38" y="288"/>
                </a:lnTo>
                <a:lnTo>
                  <a:pt x="22" y="332"/>
                </a:lnTo>
                <a:lnTo>
                  <a:pt x="10" y="376"/>
                </a:lnTo>
                <a:lnTo>
                  <a:pt x="6" y="400"/>
                </a:lnTo>
                <a:lnTo>
                  <a:pt x="2" y="424"/>
                </a:lnTo>
                <a:lnTo>
                  <a:pt x="0" y="448"/>
                </a:lnTo>
                <a:lnTo>
                  <a:pt x="0" y="472"/>
                </a:lnTo>
                <a:close/>
                <a:moveTo>
                  <a:pt x="80" y="472"/>
                </a:moveTo>
                <a:lnTo>
                  <a:pt x="80" y="472"/>
                </a:lnTo>
                <a:lnTo>
                  <a:pt x="82" y="432"/>
                </a:lnTo>
                <a:lnTo>
                  <a:pt x="88" y="394"/>
                </a:lnTo>
                <a:lnTo>
                  <a:pt x="98" y="356"/>
                </a:lnTo>
                <a:lnTo>
                  <a:pt x="110" y="320"/>
                </a:lnTo>
                <a:lnTo>
                  <a:pt x="128" y="286"/>
                </a:lnTo>
                <a:lnTo>
                  <a:pt x="148" y="252"/>
                </a:lnTo>
                <a:lnTo>
                  <a:pt x="170" y="222"/>
                </a:lnTo>
                <a:lnTo>
                  <a:pt x="194" y="194"/>
                </a:lnTo>
                <a:lnTo>
                  <a:pt x="222" y="170"/>
                </a:lnTo>
                <a:lnTo>
                  <a:pt x="252" y="148"/>
                </a:lnTo>
                <a:lnTo>
                  <a:pt x="286" y="128"/>
                </a:lnTo>
                <a:lnTo>
                  <a:pt x="320" y="110"/>
                </a:lnTo>
                <a:lnTo>
                  <a:pt x="356" y="98"/>
                </a:lnTo>
                <a:lnTo>
                  <a:pt x="394" y="88"/>
                </a:lnTo>
                <a:lnTo>
                  <a:pt x="432" y="82"/>
                </a:lnTo>
                <a:lnTo>
                  <a:pt x="472" y="80"/>
                </a:lnTo>
                <a:lnTo>
                  <a:pt x="512" y="82"/>
                </a:lnTo>
                <a:lnTo>
                  <a:pt x="550" y="88"/>
                </a:lnTo>
                <a:lnTo>
                  <a:pt x="588" y="98"/>
                </a:lnTo>
                <a:lnTo>
                  <a:pt x="624" y="110"/>
                </a:lnTo>
                <a:lnTo>
                  <a:pt x="658" y="128"/>
                </a:lnTo>
                <a:lnTo>
                  <a:pt x="692" y="148"/>
                </a:lnTo>
                <a:lnTo>
                  <a:pt x="722" y="170"/>
                </a:lnTo>
                <a:lnTo>
                  <a:pt x="750" y="194"/>
                </a:lnTo>
                <a:lnTo>
                  <a:pt x="774" y="222"/>
                </a:lnTo>
                <a:lnTo>
                  <a:pt x="796" y="252"/>
                </a:lnTo>
                <a:lnTo>
                  <a:pt x="816" y="286"/>
                </a:lnTo>
                <a:lnTo>
                  <a:pt x="834" y="320"/>
                </a:lnTo>
                <a:lnTo>
                  <a:pt x="846" y="356"/>
                </a:lnTo>
                <a:lnTo>
                  <a:pt x="856" y="394"/>
                </a:lnTo>
                <a:lnTo>
                  <a:pt x="862" y="432"/>
                </a:lnTo>
                <a:lnTo>
                  <a:pt x="864" y="472"/>
                </a:lnTo>
                <a:lnTo>
                  <a:pt x="862" y="512"/>
                </a:lnTo>
                <a:lnTo>
                  <a:pt x="856" y="550"/>
                </a:lnTo>
                <a:lnTo>
                  <a:pt x="846" y="588"/>
                </a:lnTo>
                <a:lnTo>
                  <a:pt x="834" y="624"/>
                </a:lnTo>
                <a:lnTo>
                  <a:pt x="816" y="658"/>
                </a:lnTo>
                <a:lnTo>
                  <a:pt x="796" y="692"/>
                </a:lnTo>
                <a:lnTo>
                  <a:pt x="774" y="722"/>
                </a:lnTo>
                <a:lnTo>
                  <a:pt x="750" y="750"/>
                </a:lnTo>
                <a:lnTo>
                  <a:pt x="722" y="774"/>
                </a:lnTo>
                <a:lnTo>
                  <a:pt x="692" y="796"/>
                </a:lnTo>
                <a:lnTo>
                  <a:pt x="658" y="816"/>
                </a:lnTo>
                <a:lnTo>
                  <a:pt x="624" y="834"/>
                </a:lnTo>
                <a:lnTo>
                  <a:pt x="588" y="846"/>
                </a:lnTo>
                <a:lnTo>
                  <a:pt x="550" y="856"/>
                </a:lnTo>
                <a:lnTo>
                  <a:pt x="512" y="862"/>
                </a:lnTo>
                <a:lnTo>
                  <a:pt x="472" y="864"/>
                </a:lnTo>
                <a:lnTo>
                  <a:pt x="432" y="862"/>
                </a:lnTo>
                <a:lnTo>
                  <a:pt x="394" y="856"/>
                </a:lnTo>
                <a:lnTo>
                  <a:pt x="356" y="846"/>
                </a:lnTo>
                <a:lnTo>
                  <a:pt x="320" y="834"/>
                </a:lnTo>
                <a:lnTo>
                  <a:pt x="286" y="816"/>
                </a:lnTo>
                <a:lnTo>
                  <a:pt x="252" y="796"/>
                </a:lnTo>
                <a:lnTo>
                  <a:pt x="222" y="774"/>
                </a:lnTo>
                <a:lnTo>
                  <a:pt x="194" y="750"/>
                </a:lnTo>
                <a:lnTo>
                  <a:pt x="170" y="722"/>
                </a:lnTo>
                <a:lnTo>
                  <a:pt x="148" y="692"/>
                </a:lnTo>
                <a:lnTo>
                  <a:pt x="128" y="658"/>
                </a:lnTo>
                <a:lnTo>
                  <a:pt x="110" y="624"/>
                </a:lnTo>
                <a:lnTo>
                  <a:pt x="98" y="588"/>
                </a:lnTo>
                <a:lnTo>
                  <a:pt x="88" y="550"/>
                </a:lnTo>
                <a:lnTo>
                  <a:pt x="82" y="512"/>
                </a:lnTo>
                <a:lnTo>
                  <a:pt x="80" y="472"/>
                </a:lnTo>
                <a:close/>
              </a:path>
            </a:pathLst>
          </a:custGeom>
          <a:solidFill>
            <a:schemeClr val="bg1">
              <a:lumMod val="50000"/>
              <a:alpha val="3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직선 화살표 연결선 12"/>
          <p:cNvCxnSpPr/>
          <p:nvPr/>
        </p:nvCxnSpPr>
        <p:spPr>
          <a:xfrm flipV="1">
            <a:off x="3597478" y="2117585"/>
            <a:ext cx="808677" cy="118503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9"/>
          <p:cNvCxnSpPr/>
          <p:nvPr/>
        </p:nvCxnSpPr>
        <p:spPr>
          <a:xfrm>
            <a:off x="1940272" y="2858484"/>
            <a:ext cx="1290974" cy="50535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>
            <a:endCxn id="14" idx="25"/>
          </p:cNvCxnSpPr>
          <p:nvPr/>
        </p:nvCxnSpPr>
        <p:spPr>
          <a:xfrm>
            <a:off x="4855175" y="2017050"/>
            <a:ext cx="1604850" cy="745933"/>
          </a:xfrm>
          <a:prstGeom prst="straightConnector1">
            <a:avLst/>
          </a:prstGeom>
          <a:ln w="25400" cmpd="sng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12910" y="4316025"/>
            <a:ext cx="329153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5352" y="3651870"/>
            <a:ext cx="14206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85510" y="1563638"/>
            <a:ext cx="128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90101" y="2399551"/>
            <a:ext cx="141319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94065" y="3977407"/>
            <a:ext cx="4722243" cy="1042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6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6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40734" y="711262"/>
            <a:ext cx="63832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1387995" y="2436683"/>
            <a:ext cx="531829" cy="53182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</a:t>
            </a:r>
            <a:endParaRPr lang="ko-KR" altLang="en-US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3313836" y="3291830"/>
            <a:ext cx="283642" cy="28364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</a:t>
            </a:r>
            <a:endParaRPr lang="ko-KR" altLang="en-US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4295328" y="1550301"/>
            <a:ext cx="602737" cy="60274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endParaRPr lang="ko-KR" altLang="en-US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6480033" y="2618173"/>
            <a:ext cx="957292" cy="95729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ko-KR" alt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7"/>
          <p:cNvGrpSpPr>
            <a:grpSpLocks noChangeAspect="1"/>
          </p:cNvGrpSpPr>
          <p:nvPr/>
        </p:nvGrpSpPr>
        <p:grpSpPr bwMode="auto">
          <a:xfrm>
            <a:off x="1063458" y="2119649"/>
            <a:ext cx="1182968" cy="1182968"/>
            <a:chOff x="2850" y="906"/>
            <a:chExt cx="944" cy="944"/>
          </a:xfrm>
          <a:solidFill>
            <a:schemeClr val="bg1">
              <a:lumMod val="50000"/>
              <a:alpha val="30000"/>
            </a:schemeClr>
          </a:solidFill>
        </p:grpSpPr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5816133" y="1954995"/>
            <a:ext cx="2285092" cy="2283654"/>
            <a:chOff x="2850" y="906"/>
            <a:chExt cx="944" cy="944"/>
          </a:xfrm>
          <a:solidFill>
            <a:schemeClr val="bg1">
              <a:lumMod val="50000"/>
              <a:alpha val="30000"/>
            </a:schemeClr>
          </a:solidFill>
        </p:grpSpPr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Freeform 10"/>
          <p:cNvSpPr>
            <a:spLocks noEditPoints="1"/>
          </p:cNvSpPr>
          <p:nvPr/>
        </p:nvSpPr>
        <p:spPr bwMode="auto">
          <a:xfrm>
            <a:off x="4125555" y="1395535"/>
            <a:ext cx="940221" cy="940223"/>
          </a:xfrm>
          <a:custGeom>
            <a:avLst/>
            <a:gdLst>
              <a:gd name="T0" fmla="*/ 0 w 944"/>
              <a:gd name="T1" fmla="*/ 496 h 944"/>
              <a:gd name="T2" fmla="*/ 10 w 944"/>
              <a:gd name="T3" fmla="*/ 568 h 944"/>
              <a:gd name="T4" fmla="*/ 58 w 944"/>
              <a:gd name="T5" fmla="*/ 696 h 944"/>
              <a:gd name="T6" fmla="*/ 138 w 944"/>
              <a:gd name="T7" fmla="*/ 806 h 944"/>
              <a:gd name="T8" fmla="*/ 248 w 944"/>
              <a:gd name="T9" fmla="*/ 886 h 944"/>
              <a:gd name="T10" fmla="*/ 376 w 944"/>
              <a:gd name="T11" fmla="*/ 934 h 944"/>
              <a:gd name="T12" fmla="*/ 448 w 944"/>
              <a:gd name="T13" fmla="*/ 944 h 944"/>
              <a:gd name="T14" fmla="*/ 496 w 944"/>
              <a:gd name="T15" fmla="*/ 944 h 944"/>
              <a:gd name="T16" fmla="*/ 568 w 944"/>
              <a:gd name="T17" fmla="*/ 934 h 944"/>
              <a:gd name="T18" fmla="*/ 696 w 944"/>
              <a:gd name="T19" fmla="*/ 886 h 944"/>
              <a:gd name="T20" fmla="*/ 806 w 944"/>
              <a:gd name="T21" fmla="*/ 806 h 944"/>
              <a:gd name="T22" fmla="*/ 886 w 944"/>
              <a:gd name="T23" fmla="*/ 696 h 944"/>
              <a:gd name="T24" fmla="*/ 934 w 944"/>
              <a:gd name="T25" fmla="*/ 568 h 944"/>
              <a:gd name="T26" fmla="*/ 944 w 944"/>
              <a:gd name="T27" fmla="*/ 496 h 944"/>
              <a:gd name="T28" fmla="*/ 944 w 944"/>
              <a:gd name="T29" fmla="*/ 448 h 944"/>
              <a:gd name="T30" fmla="*/ 934 w 944"/>
              <a:gd name="T31" fmla="*/ 376 h 944"/>
              <a:gd name="T32" fmla="*/ 886 w 944"/>
              <a:gd name="T33" fmla="*/ 248 h 944"/>
              <a:gd name="T34" fmla="*/ 806 w 944"/>
              <a:gd name="T35" fmla="*/ 138 h 944"/>
              <a:gd name="T36" fmla="*/ 696 w 944"/>
              <a:gd name="T37" fmla="*/ 58 h 944"/>
              <a:gd name="T38" fmla="*/ 568 w 944"/>
              <a:gd name="T39" fmla="*/ 10 h 944"/>
              <a:gd name="T40" fmla="*/ 496 w 944"/>
              <a:gd name="T41" fmla="*/ 0 h 944"/>
              <a:gd name="T42" fmla="*/ 448 w 944"/>
              <a:gd name="T43" fmla="*/ 0 h 944"/>
              <a:gd name="T44" fmla="*/ 376 w 944"/>
              <a:gd name="T45" fmla="*/ 10 h 944"/>
              <a:gd name="T46" fmla="*/ 248 w 944"/>
              <a:gd name="T47" fmla="*/ 58 h 944"/>
              <a:gd name="T48" fmla="*/ 138 w 944"/>
              <a:gd name="T49" fmla="*/ 138 h 944"/>
              <a:gd name="T50" fmla="*/ 58 w 944"/>
              <a:gd name="T51" fmla="*/ 248 h 944"/>
              <a:gd name="T52" fmla="*/ 10 w 944"/>
              <a:gd name="T53" fmla="*/ 376 h 944"/>
              <a:gd name="T54" fmla="*/ 0 w 944"/>
              <a:gd name="T55" fmla="*/ 448 h 944"/>
              <a:gd name="T56" fmla="*/ 80 w 944"/>
              <a:gd name="T57" fmla="*/ 472 h 944"/>
              <a:gd name="T58" fmla="*/ 88 w 944"/>
              <a:gd name="T59" fmla="*/ 394 h 944"/>
              <a:gd name="T60" fmla="*/ 128 w 944"/>
              <a:gd name="T61" fmla="*/ 286 h 944"/>
              <a:gd name="T62" fmla="*/ 194 w 944"/>
              <a:gd name="T63" fmla="*/ 194 h 944"/>
              <a:gd name="T64" fmla="*/ 286 w 944"/>
              <a:gd name="T65" fmla="*/ 128 h 944"/>
              <a:gd name="T66" fmla="*/ 394 w 944"/>
              <a:gd name="T67" fmla="*/ 88 h 944"/>
              <a:gd name="T68" fmla="*/ 472 w 944"/>
              <a:gd name="T69" fmla="*/ 80 h 944"/>
              <a:gd name="T70" fmla="*/ 588 w 944"/>
              <a:gd name="T71" fmla="*/ 98 h 944"/>
              <a:gd name="T72" fmla="*/ 692 w 944"/>
              <a:gd name="T73" fmla="*/ 148 h 944"/>
              <a:gd name="T74" fmla="*/ 774 w 944"/>
              <a:gd name="T75" fmla="*/ 222 h 944"/>
              <a:gd name="T76" fmla="*/ 834 w 944"/>
              <a:gd name="T77" fmla="*/ 320 h 944"/>
              <a:gd name="T78" fmla="*/ 862 w 944"/>
              <a:gd name="T79" fmla="*/ 432 h 944"/>
              <a:gd name="T80" fmla="*/ 862 w 944"/>
              <a:gd name="T81" fmla="*/ 512 h 944"/>
              <a:gd name="T82" fmla="*/ 834 w 944"/>
              <a:gd name="T83" fmla="*/ 624 h 944"/>
              <a:gd name="T84" fmla="*/ 774 w 944"/>
              <a:gd name="T85" fmla="*/ 722 h 944"/>
              <a:gd name="T86" fmla="*/ 692 w 944"/>
              <a:gd name="T87" fmla="*/ 796 h 944"/>
              <a:gd name="T88" fmla="*/ 588 w 944"/>
              <a:gd name="T89" fmla="*/ 846 h 944"/>
              <a:gd name="T90" fmla="*/ 472 w 944"/>
              <a:gd name="T91" fmla="*/ 864 h 944"/>
              <a:gd name="T92" fmla="*/ 394 w 944"/>
              <a:gd name="T93" fmla="*/ 856 h 944"/>
              <a:gd name="T94" fmla="*/ 286 w 944"/>
              <a:gd name="T95" fmla="*/ 816 h 944"/>
              <a:gd name="T96" fmla="*/ 194 w 944"/>
              <a:gd name="T97" fmla="*/ 750 h 944"/>
              <a:gd name="T98" fmla="*/ 128 w 944"/>
              <a:gd name="T99" fmla="*/ 658 h 944"/>
              <a:gd name="T100" fmla="*/ 88 w 944"/>
              <a:gd name="T101" fmla="*/ 550 h 944"/>
              <a:gd name="T102" fmla="*/ 80 w 944"/>
              <a:gd name="T103" fmla="*/ 472 h 94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944"/>
              <a:gd name="T157" fmla="*/ 0 h 944"/>
              <a:gd name="T158" fmla="*/ 944 w 944"/>
              <a:gd name="T159" fmla="*/ 944 h 94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944" h="944">
                <a:moveTo>
                  <a:pt x="0" y="472"/>
                </a:moveTo>
                <a:lnTo>
                  <a:pt x="0" y="472"/>
                </a:lnTo>
                <a:lnTo>
                  <a:pt x="0" y="496"/>
                </a:lnTo>
                <a:lnTo>
                  <a:pt x="2" y="520"/>
                </a:lnTo>
                <a:lnTo>
                  <a:pt x="6" y="544"/>
                </a:lnTo>
                <a:lnTo>
                  <a:pt x="10" y="568"/>
                </a:lnTo>
                <a:lnTo>
                  <a:pt x="22" y="612"/>
                </a:lnTo>
                <a:lnTo>
                  <a:pt x="38" y="656"/>
                </a:lnTo>
                <a:lnTo>
                  <a:pt x="58" y="696"/>
                </a:lnTo>
                <a:lnTo>
                  <a:pt x="80" y="736"/>
                </a:lnTo>
                <a:lnTo>
                  <a:pt x="108" y="772"/>
                </a:lnTo>
                <a:lnTo>
                  <a:pt x="138" y="806"/>
                </a:lnTo>
                <a:lnTo>
                  <a:pt x="172" y="836"/>
                </a:lnTo>
                <a:lnTo>
                  <a:pt x="208" y="864"/>
                </a:lnTo>
                <a:lnTo>
                  <a:pt x="248" y="886"/>
                </a:lnTo>
                <a:lnTo>
                  <a:pt x="288" y="906"/>
                </a:lnTo>
                <a:lnTo>
                  <a:pt x="332" y="922"/>
                </a:lnTo>
                <a:lnTo>
                  <a:pt x="376" y="934"/>
                </a:lnTo>
                <a:lnTo>
                  <a:pt x="400" y="938"/>
                </a:lnTo>
                <a:lnTo>
                  <a:pt x="424" y="942"/>
                </a:lnTo>
                <a:lnTo>
                  <a:pt x="448" y="944"/>
                </a:lnTo>
                <a:lnTo>
                  <a:pt x="472" y="944"/>
                </a:lnTo>
                <a:lnTo>
                  <a:pt x="496" y="944"/>
                </a:lnTo>
                <a:lnTo>
                  <a:pt x="520" y="942"/>
                </a:lnTo>
                <a:lnTo>
                  <a:pt x="544" y="938"/>
                </a:lnTo>
                <a:lnTo>
                  <a:pt x="568" y="934"/>
                </a:lnTo>
                <a:lnTo>
                  <a:pt x="612" y="922"/>
                </a:lnTo>
                <a:lnTo>
                  <a:pt x="656" y="906"/>
                </a:lnTo>
                <a:lnTo>
                  <a:pt x="696" y="886"/>
                </a:lnTo>
                <a:lnTo>
                  <a:pt x="736" y="864"/>
                </a:lnTo>
                <a:lnTo>
                  <a:pt x="772" y="836"/>
                </a:lnTo>
                <a:lnTo>
                  <a:pt x="806" y="806"/>
                </a:lnTo>
                <a:lnTo>
                  <a:pt x="836" y="772"/>
                </a:lnTo>
                <a:lnTo>
                  <a:pt x="864" y="736"/>
                </a:lnTo>
                <a:lnTo>
                  <a:pt x="886" y="696"/>
                </a:lnTo>
                <a:lnTo>
                  <a:pt x="906" y="656"/>
                </a:lnTo>
                <a:lnTo>
                  <a:pt x="922" y="612"/>
                </a:lnTo>
                <a:lnTo>
                  <a:pt x="934" y="568"/>
                </a:lnTo>
                <a:lnTo>
                  <a:pt x="938" y="544"/>
                </a:lnTo>
                <a:lnTo>
                  <a:pt x="942" y="520"/>
                </a:lnTo>
                <a:lnTo>
                  <a:pt x="944" y="496"/>
                </a:lnTo>
                <a:lnTo>
                  <a:pt x="944" y="472"/>
                </a:lnTo>
                <a:lnTo>
                  <a:pt x="944" y="448"/>
                </a:lnTo>
                <a:lnTo>
                  <a:pt x="942" y="424"/>
                </a:lnTo>
                <a:lnTo>
                  <a:pt x="938" y="400"/>
                </a:lnTo>
                <a:lnTo>
                  <a:pt x="934" y="376"/>
                </a:lnTo>
                <a:lnTo>
                  <a:pt x="922" y="332"/>
                </a:lnTo>
                <a:lnTo>
                  <a:pt x="906" y="288"/>
                </a:lnTo>
                <a:lnTo>
                  <a:pt x="886" y="248"/>
                </a:lnTo>
                <a:lnTo>
                  <a:pt x="864" y="208"/>
                </a:lnTo>
                <a:lnTo>
                  <a:pt x="836" y="172"/>
                </a:lnTo>
                <a:lnTo>
                  <a:pt x="806" y="138"/>
                </a:lnTo>
                <a:lnTo>
                  <a:pt x="772" y="108"/>
                </a:lnTo>
                <a:lnTo>
                  <a:pt x="736" y="80"/>
                </a:lnTo>
                <a:lnTo>
                  <a:pt x="696" y="58"/>
                </a:lnTo>
                <a:lnTo>
                  <a:pt x="656" y="38"/>
                </a:lnTo>
                <a:lnTo>
                  <a:pt x="612" y="22"/>
                </a:lnTo>
                <a:lnTo>
                  <a:pt x="568" y="10"/>
                </a:lnTo>
                <a:lnTo>
                  <a:pt x="544" y="6"/>
                </a:lnTo>
                <a:lnTo>
                  <a:pt x="520" y="2"/>
                </a:lnTo>
                <a:lnTo>
                  <a:pt x="496" y="0"/>
                </a:lnTo>
                <a:lnTo>
                  <a:pt x="472" y="0"/>
                </a:lnTo>
                <a:lnTo>
                  <a:pt x="448" y="0"/>
                </a:lnTo>
                <a:lnTo>
                  <a:pt x="424" y="2"/>
                </a:lnTo>
                <a:lnTo>
                  <a:pt x="400" y="6"/>
                </a:lnTo>
                <a:lnTo>
                  <a:pt x="376" y="10"/>
                </a:lnTo>
                <a:lnTo>
                  <a:pt x="332" y="22"/>
                </a:lnTo>
                <a:lnTo>
                  <a:pt x="288" y="38"/>
                </a:lnTo>
                <a:lnTo>
                  <a:pt x="248" y="58"/>
                </a:lnTo>
                <a:lnTo>
                  <a:pt x="208" y="80"/>
                </a:lnTo>
                <a:lnTo>
                  <a:pt x="172" y="108"/>
                </a:lnTo>
                <a:lnTo>
                  <a:pt x="138" y="138"/>
                </a:lnTo>
                <a:lnTo>
                  <a:pt x="108" y="172"/>
                </a:lnTo>
                <a:lnTo>
                  <a:pt x="80" y="208"/>
                </a:lnTo>
                <a:lnTo>
                  <a:pt x="58" y="248"/>
                </a:lnTo>
                <a:lnTo>
                  <a:pt x="38" y="288"/>
                </a:lnTo>
                <a:lnTo>
                  <a:pt x="22" y="332"/>
                </a:lnTo>
                <a:lnTo>
                  <a:pt x="10" y="376"/>
                </a:lnTo>
                <a:lnTo>
                  <a:pt x="6" y="400"/>
                </a:lnTo>
                <a:lnTo>
                  <a:pt x="2" y="424"/>
                </a:lnTo>
                <a:lnTo>
                  <a:pt x="0" y="448"/>
                </a:lnTo>
                <a:lnTo>
                  <a:pt x="0" y="472"/>
                </a:lnTo>
                <a:close/>
                <a:moveTo>
                  <a:pt x="80" y="472"/>
                </a:moveTo>
                <a:lnTo>
                  <a:pt x="80" y="472"/>
                </a:lnTo>
                <a:lnTo>
                  <a:pt x="82" y="432"/>
                </a:lnTo>
                <a:lnTo>
                  <a:pt x="88" y="394"/>
                </a:lnTo>
                <a:lnTo>
                  <a:pt x="98" y="356"/>
                </a:lnTo>
                <a:lnTo>
                  <a:pt x="110" y="320"/>
                </a:lnTo>
                <a:lnTo>
                  <a:pt x="128" y="286"/>
                </a:lnTo>
                <a:lnTo>
                  <a:pt x="148" y="252"/>
                </a:lnTo>
                <a:lnTo>
                  <a:pt x="170" y="222"/>
                </a:lnTo>
                <a:lnTo>
                  <a:pt x="194" y="194"/>
                </a:lnTo>
                <a:lnTo>
                  <a:pt x="222" y="170"/>
                </a:lnTo>
                <a:lnTo>
                  <a:pt x="252" y="148"/>
                </a:lnTo>
                <a:lnTo>
                  <a:pt x="286" y="128"/>
                </a:lnTo>
                <a:lnTo>
                  <a:pt x="320" y="110"/>
                </a:lnTo>
                <a:lnTo>
                  <a:pt x="356" y="98"/>
                </a:lnTo>
                <a:lnTo>
                  <a:pt x="394" y="88"/>
                </a:lnTo>
                <a:lnTo>
                  <a:pt x="432" y="82"/>
                </a:lnTo>
                <a:lnTo>
                  <a:pt x="472" y="80"/>
                </a:lnTo>
                <a:lnTo>
                  <a:pt x="512" y="82"/>
                </a:lnTo>
                <a:lnTo>
                  <a:pt x="550" y="88"/>
                </a:lnTo>
                <a:lnTo>
                  <a:pt x="588" y="98"/>
                </a:lnTo>
                <a:lnTo>
                  <a:pt x="624" y="110"/>
                </a:lnTo>
                <a:lnTo>
                  <a:pt x="658" y="128"/>
                </a:lnTo>
                <a:lnTo>
                  <a:pt x="692" y="148"/>
                </a:lnTo>
                <a:lnTo>
                  <a:pt x="722" y="170"/>
                </a:lnTo>
                <a:lnTo>
                  <a:pt x="750" y="194"/>
                </a:lnTo>
                <a:lnTo>
                  <a:pt x="774" y="222"/>
                </a:lnTo>
                <a:lnTo>
                  <a:pt x="796" y="252"/>
                </a:lnTo>
                <a:lnTo>
                  <a:pt x="816" y="286"/>
                </a:lnTo>
                <a:lnTo>
                  <a:pt x="834" y="320"/>
                </a:lnTo>
                <a:lnTo>
                  <a:pt x="846" y="356"/>
                </a:lnTo>
                <a:lnTo>
                  <a:pt x="856" y="394"/>
                </a:lnTo>
                <a:lnTo>
                  <a:pt x="862" y="432"/>
                </a:lnTo>
                <a:lnTo>
                  <a:pt x="864" y="472"/>
                </a:lnTo>
                <a:lnTo>
                  <a:pt x="862" y="512"/>
                </a:lnTo>
                <a:lnTo>
                  <a:pt x="856" y="550"/>
                </a:lnTo>
                <a:lnTo>
                  <a:pt x="846" y="588"/>
                </a:lnTo>
                <a:lnTo>
                  <a:pt x="834" y="624"/>
                </a:lnTo>
                <a:lnTo>
                  <a:pt x="816" y="658"/>
                </a:lnTo>
                <a:lnTo>
                  <a:pt x="796" y="692"/>
                </a:lnTo>
                <a:lnTo>
                  <a:pt x="774" y="722"/>
                </a:lnTo>
                <a:lnTo>
                  <a:pt x="750" y="750"/>
                </a:lnTo>
                <a:lnTo>
                  <a:pt x="722" y="774"/>
                </a:lnTo>
                <a:lnTo>
                  <a:pt x="692" y="796"/>
                </a:lnTo>
                <a:lnTo>
                  <a:pt x="658" y="816"/>
                </a:lnTo>
                <a:lnTo>
                  <a:pt x="624" y="834"/>
                </a:lnTo>
                <a:lnTo>
                  <a:pt x="588" y="846"/>
                </a:lnTo>
                <a:lnTo>
                  <a:pt x="550" y="856"/>
                </a:lnTo>
                <a:lnTo>
                  <a:pt x="512" y="862"/>
                </a:lnTo>
                <a:lnTo>
                  <a:pt x="472" y="864"/>
                </a:lnTo>
                <a:lnTo>
                  <a:pt x="432" y="862"/>
                </a:lnTo>
                <a:lnTo>
                  <a:pt x="394" y="856"/>
                </a:lnTo>
                <a:lnTo>
                  <a:pt x="356" y="846"/>
                </a:lnTo>
                <a:lnTo>
                  <a:pt x="320" y="834"/>
                </a:lnTo>
                <a:lnTo>
                  <a:pt x="286" y="816"/>
                </a:lnTo>
                <a:lnTo>
                  <a:pt x="252" y="796"/>
                </a:lnTo>
                <a:lnTo>
                  <a:pt x="222" y="774"/>
                </a:lnTo>
                <a:lnTo>
                  <a:pt x="194" y="750"/>
                </a:lnTo>
                <a:lnTo>
                  <a:pt x="170" y="722"/>
                </a:lnTo>
                <a:lnTo>
                  <a:pt x="148" y="692"/>
                </a:lnTo>
                <a:lnTo>
                  <a:pt x="128" y="658"/>
                </a:lnTo>
                <a:lnTo>
                  <a:pt x="110" y="624"/>
                </a:lnTo>
                <a:lnTo>
                  <a:pt x="98" y="588"/>
                </a:lnTo>
                <a:lnTo>
                  <a:pt x="88" y="550"/>
                </a:lnTo>
                <a:lnTo>
                  <a:pt x="82" y="512"/>
                </a:lnTo>
                <a:lnTo>
                  <a:pt x="80" y="472"/>
                </a:lnTo>
                <a:close/>
              </a:path>
            </a:pathLst>
          </a:custGeom>
          <a:solidFill>
            <a:schemeClr val="bg1">
              <a:lumMod val="50000"/>
              <a:alpha val="3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직선 화살표 연결선 12"/>
          <p:cNvCxnSpPr/>
          <p:nvPr/>
        </p:nvCxnSpPr>
        <p:spPr>
          <a:xfrm flipV="1">
            <a:off x="3597478" y="2117585"/>
            <a:ext cx="808677" cy="118503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9"/>
          <p:cNvCxnSpPr/>
          <p:nvPr/>
        </p:nvCxnSpPr>
        <p:spPr>
          <a:xfrm>
            <a:off x="1940272" y="2858484"/>
            <a:ext cx="1290974" cy="505354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8"/>
          <p:cNvCxnSpPr>
            <a:endCxn id="13" idx="25"/>
          </p:cNvCxnSpPr>
          <p:nvPr/>
        </p:nvCxnSpPr>
        <p:spPr>
          <a:xfrm>
            <a:off x="4855175" y="2017050"/>
            <a:ext cx="1604850" cy="745933"/>
          </a:xfrm>
          <a:prstGeom prst="straightConnector1">
            <a:avLst/>
          </a:prstGeom>
          <a:ln w="25400" cmpd="sng"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12910" y="4316025"/>
            <a:ext cx="329153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5352" y="3651870"/>
            <a:ext cx="14206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11739" y="1563638"/>
            <a:ext cx="128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90101" y="2399551"/>
            <a:ext cx="141319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115</Words>
  <Application>Microsoft Office PowerPoint</Application>
  <PresentationFormat>On-screen Show (16:9)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2014-03-19T07:40:35Z</dcterms:modified>
</cp:coreProperties>
</file>