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868" y="627534"/>
            <a:ext cx="6462420" cy="3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656257" y="1326216"/>
            <a:ext cx="1186726" cy="527434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3227570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98883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370196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1656257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3227570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98883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370196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933518" y="1169751"/>
            <a:ext cx="989175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719173" y="1955408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504830" y="1955409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290488" y="1169752"/>
            <a:ext cx="989175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834861" y="2257586"/>
            <a:ext cx="1186488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620516" y="3043242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406174" y="3043241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191830" y="2257585"/>
            <a:ext cx="1186490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914333" y="2249225"/>
            <a:ext cx="1384514" cy="138451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9171" y="2760757"/>
            <a:ext cx="1285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268" y="2478058"/>
            <a:ext cx="343583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3076" y="2478058"/>
            <a:ext cx="345215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868" y="627534"/>
            <a:ext cx="6462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656257" y="1326216"/>
            <a:ext cx="1186726" cy="527434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3227570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98883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370196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1656257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3227570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98883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370196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933518" y="1169751"/>
            <a:ext cx="989175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719173" y="1955408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504830" y="1955409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290488" y="1169752"/>
            <a:ext cx="989175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834861" y="2257586"/>
            <a:ext cx="1186488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620516" y="3043242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406174" y="3043241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191830" y="2257585"/>
            <a:ext cx="1186490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914333" y="2249225"/>
            <a:ext cx="1384514" cy="138451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9171" y="2760757"/>
            <a:ext cx="1285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4268" y="2478058"/>
            <a:ext cx="343583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3076" y="2478058"/>
            <a:ext cx="345215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208</Words>
  <Application>Microsoft Office PowerPoint</Application>
  <PresentationFormat>On-screen Show (16:9)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2014-03-15T04:04:34Z</dcterms:modified>
</cp:coreProperties>
</file>