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868" y="627534"/>
            <a:ext cx="6462420" cy="3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656257" y="1326216"/>
            <a:ext cx="1186726" cy="527434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3227570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98883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370196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1656257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3227570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98883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370196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933518" y="1169751"/>
            <a:ext cx="989175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719173" y="1955408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504830" y="1955409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290488" y="1169752"/>
            <a:ext cx="989175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834861" y="2257586"/>
            <a:ext cx="1186488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620516" y="3043242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406174" y="3043241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191830" y="2257585"/>
            <a:ext cx="1186490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914333" y="2249225"/>
            <a:ext cx="1384514" cy="138451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9171" y="2760757"/>
            <a:ext cx="1285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4268" y="2478058"/>
            <a:ext cx="343583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3076" y="2478058"/>
            <a:ext cx="345215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01868" y="627534"/>
            <a:ext cx="64624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1656257" y="1326216"/>
            <a:ext cx="1186726" cy="527434"/>
          </a:xfrm>
          <a:prstGeom prst="round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3227570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4798883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6370196" y="1326216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모서리가 둥근 직사각형 22"/>
          <p:cNvSpPr/>
          <p:nvPr/>
        </p:nvSpPr>
        <p:spPr>
          <a:xfrm>
            <a:off x="1656257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모서리가 둥근 직사각형 23"/>
          <p:cNvSpPr/>
          <p:nvPr/>
        </p:nvSpPr>
        <p:spPr>
          <a:xfrm>
            <a:off x="3227570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모서리가 둥근 직사각형 24"/>
          <p:cNvSpPr/>
          <p:nvPr/>
        </p:nvSpPr>
        <p:spPr>
          <a:xfrm>
            <a:off x="4798883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모서리가 둥근 직사각형 25"/>
          <p:cNvSpPr/>
          <p:nvPr/>
        </p:nvSpPr>
        <p:spPr>
          <a:xfrm>
            <a:off x="6370196" y="4029314"/>
            <a:ext cx="1186726" cy="527434"/>
          </a:xfrm>
          <a:prstGeom prst="round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80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직선 연결선 30"/>
          <p:cNvCxnSpPr>
            <a:stCxn id="5" idx="2"/>
          </p:cNvCxnSpPr>
          <p:nvPr/>
        </p:nvCxnSpPr>
        <p:spPr>
          <a:xfrm rot="16200000" flipH="1">
            <a:off x="2933518" y="1169751"/>
            <a:ext cx="989175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직선 연결선 31"/>
          <p:cNvCxnSpPr>
            <a:stCxn id="6" idx="2"/>
          </p:cNvCxnSpPr>
          <p:nvPr/>
        </p:nvCxnSpPr>
        <p:spPr>
          <a:xfrm rot="16200000" flipH="1">
            <a:off x="3719173" y="1955408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직선 연결선 35"/>
          <p:cNvCxnSpPr>
            <a:stCxn id="7" idx="2"/>
          </p:cNvCxnSpPr>
          <p:nvPr/>
        </p:nvCxnSpPr>
        <p:spPr>
          <a:xfrm rot="5400000">
            <a:off x="4504830" y="1955409"/>
            <a:ext cx="989175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직선 연결선 38"/>
          <p:cNvCxnSpPr>
            <a:stCxn id="8" idx="2"/>
          </p:cNvCxnSpPr>
          <p:nvPr/>
        </p:nvCxnSpPr>
        <p:spPr>
          <a:xfrm rot="5400000">
            <a:off x="5290488" y="1169752"/>
            <a:ext cx="989175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직선 연결선 41"/>
          <p:cNvCxnSpPr>
            <a:stCxn id="9" idx="0"/>
          </p:cNvCxnSpPr>
          <p:nvPr/>
        </p:nvCxnSpPr>
        <p:spPr>
          <a:xfrm rot="5400000" flipH="1" flipV="1">
            <a:off x="2834861" y="2257586"/>
            <a:ext cx="1186488" cy="2356971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직선 연결선 42"/>
          <p:cNvCxnSpPr>
            <a:stCxn id="10" idx="0"/>
          </p:cNvCxnSpPr>
          <p:nvPr/>
        </p:nvCxnSpPr>
        <p:spPr>
          <a:xfrm rot="5400000" flipH="1" flipV="1">
            <a:off x="3620516" y="3043242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43"/>
          <p:cNvCxnSpPr>
            <a:stCxn id="11" idx="0"/>
          </p:cNvCxnSpPr>
          <p:nvPr/>
        </p:nvCxnSpPr>
        <p:spPr>
          <a:xfrm rot="16200000" flipV="1">
            <a:off x="4406174" y="3043241"/>
            <a:ext cx="1186490" cy="785656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직선 연결선 44"/>
          <p:cNvCxnSpPr>
            <a:stCxn id="12" idx="0"/>
          </p:cNvCxnSpPr>
          <p:nvPr/>
        </p:nvCxnSpPr>
        <p:spPr>
          <a:xfrm rot="16200000" flipV="1">
            <a:off x="5191830" y="2257585"/>
            <a:ext cx="1186490" cy="235697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타원 13"/>
          <p:cNvSpPr/>
          <p:nvPr/>
        </p:nvSpPr>
        <p:spPr>
          <a:xfrm>
            <a:off x="3914333" y="2249225"/>
            <a:ext cx="1384514" cy="1384514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9171" y="2760757"/>
            <a:ext cx="1285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</a:t>
            </a:r>
            <a:endParaRPr lang="en-US" altLang="ko-KR" sz="2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4268" y="2478058"/>
            <a:ext cx="3435835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pPr algn="r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3076" y="2478058"/>
            <a:ext cx="345215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  <a:p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 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1492749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6" y="79944"/>
            <a:ext cx="4770165" cy="3577624"/>
          </a:xfrm>
          <a:prstGeom prst="rect">
            <a:avLst/>
          </a:prstGeom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58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263"/>
            <a:ext cx="9137578" cy="513897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796136" y="1707654"/>
            <a:ext cx="2808312" cy="1008112"/>
          </a:xfrm>
          <a:prstGeom prst="wedgeRoundRectCallout">
            <a:avLst>
              <a:gd name="adj1" fmla="val -74671"/>
              <a:gd name="adj2" fmla="val 53537"/>
              <a:gd name="adj3" fmla="val 16667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Placeholder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589125" y="3939902"/>
            <a:ext cx="6336704" cy="86409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Fully can be edited for adapting size and colors</a:t>
            </a:r>
            <a:endParaRPr lang="ko-KR" altLang="en-US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22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220</Words>
  <Application>Microsoft Office PowerPoint</Application>
  <PresentationFormat>On-screen Show (16:9)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23</cp:revision>
  <dcterms:created xsi:type="dcterms:W3CDTF">2014-02-28T09:23:05Z</dcterms:created>
  <dcterms:modified xsi:type="dcterms:W3CDTF">2014-03-06T19:06:28Z</dcterms:modified>
</cp:coreProperties>
</file>