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DA776-57A3-4F1F-A29F-7C01DB249C2C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1E81C-18B6-4A71-B3D1-A109B1A7EB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291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1E81C-18B6-4A71-B3D1-A109B1A7EBCA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075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diagrams-desig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3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778546" y="1826822"/>
            <a:ext cx="1487920" cy="661298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900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748662" y="1826822"/>
            <a:ext cx="1487920" cy="661298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4718779" y="1826822"/>
            <a:ext cx="1487920" cy="661298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6688896" y="1826822"/>
            <a:ext cx="1487920" cy="661298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22"/>
          <p:cNvSpPr/>
          <p:nvPr/>
        </p:nvSpPr>
        <p:spPr>
          <a:xfrm>
            <a:off x="778546" y="5215974"/>
            <a:ext cx="1487920" cy="661298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23"/>
          <p:cNvSpPr/>
          <p:nvPr/>
        </p:nvSpPr>
        <p:spPr>
          <a:xfrm>
            <a:off x="2748662" y="5215974"/>
            <a:ext cx="1487920" cy="661298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모서리가 둥근 직사각형 24"/>
          <p:cNvSpPr/>
          <p:nvPr/>
        </p:nvSpPr>
        <p:spPr>
          <a:xfrm>
            <a:off x="4718779" y="5215974"/>
            <a:ext cx="1487920" cy="661298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25"/>
          <p:cNvSpPr/>
          <p:nvPr/>
        </p:nvSpPr>
        <p:spPr>
          <a:xfrm>
            <a:off x="6688896" y="5215974"/>
            <a:ext cx="1487920" cy="661298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연결선 30"/>
          <p:cNvCxnSpPr>
            <a:stCxn id="5" idx="2"/>
          </p:cNvCxnSpPr>
          <p:nvPr/>
        </p:nvCxnSpPr>
        <p:spPr>
          <a:xfrm rot="16200000" flipH="1">
            <a:off x="2379979" y="1630646"/>
            <a:ext cx="1240230" cy="2955177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직선 연결선 31"/>
          <p:cNvCxnSpPr>
            <a:stCxn id="6" idx="2"/>
          </p:cNvCxnSpPr>
          <p:nvPr/>
        </p:nvCxnSpPr>
        <p:spPr>
          <a:xfrm rot="16200000" flipH="1">
            <a:off x="3365036" y="2615705"/>
            <a:ext cx="1240230" cy="985058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직선 연결선 35"/>
          <p:cNvCxnSpPr>
            <a:stCxn id="7" idx="2"/>
          </p:cNvCxnSpPr>
          <p:nvPr/>
        </p:nvCxnSpPr>
        <p:spPr>
          <a:xfrm rot="5400000">
            <a:off x="4350095" y="2615706"/>
            <a:ext cx="1240230" cy="985058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직선 연결선 38"/>
          <p:cNvCxnSpPr>
            <a:stCxn id="8" idx="2"/>
          </p:cNvCxnSpPr>
          <p:nvPr/>
        </p:nvCxnSpPr>
        <p:spPr>
          <a:xfrm rot="5400000">
            <a:off x="5335154" y="1630647"/>
            <a:ext cx="1240230" cy="295517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직선 연결선 41"/>
          <p:cNvCxnSpPr>
            <a:stCxn id="9" idx="0"/>
          </p:cNvCxnSpPr>
          <p:nvPr/>
        </p:nvCxnSpPr>
        <p:spPr>
          <a:xfrm rot="5400000" flipH="1" flipV="1">
            <a:off x="2256283" y="2994576"/>
            <a:ext cx="1487622" cy="2955177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직선 연결선 42"/>
          <p:cNvCxnSpPr>
            <a:stCxn id="10" idx="0"/>
          </p:cNvCxnSpPr>
          <p:nvPr/>
        </p:nvCxnSpPr>
        <p:spPr>
          <a:xfrm rot="5400000" flipH="1" flipV="1">
            <a:off x="3241339" y="3979634"/>
            <a:ext cx="1487624" cy="985058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43"/>
          <p:cNvCxnSpPr>
            <a:stCxn id="11" idx="0"/>
          </p:cNvCxnSpPr>
          <p:nvPr/>
        </p:nvCxnSpPr>
        <p:spPr>
          <a:xfrm rot="16200000" flipV="1">
            <a:off x="4226399" y="3979633"/>
            <a:ext cx="1487624" cy="985058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직선 연결선 44"/>
          <p:cNvCxnSpPr>
            <a:stCxn id="12" idx="0"/>
          </p:cNvCxnSpPr>
          <p:nvPr/>
        </p:nvCxnSpPr>
        <p:spPr>
          <a:xfrm rot="16200000" flipV="1">
            <a:off x="5211457" y="2994575"/>
            <a:ext cx="1487624" cy="295517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타원 13"/>
          <p:cNvSpPr/>
          <p:nvPr/>
        </p:nvSpPr>
        <p:spPr>
          <a:xfrm>
            <a:off x="3609727" y="2984093"/>
            <a:ext cx="1735907" cy="173590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5945" y="3625454"/>
            <a:ext cx="1611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</a:t>
            </a:r>
            <a:endParaRPr lang="en-US" altLang="ko-KR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8905" y="3271005"/>
            <a:ext cx="309983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  <a:p>
            <a:pPr algn="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76622" y="3271005"/>
            <a:ext cx="309983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 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778546" y="1826822"/>
            <a:ext cx="1487920" cy="661298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900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748662" y="1826822"/>
            <a:ext cx="1487920" cy="661298"/>
          </a:xfrm>
          <a:prstGeom prst="round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4718779" y="1826822"/>
            <a:ext cx="1487920" cy="661298"/>
          </a:xfrm>
          <a:prstGeom prst="round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6688896" y="1826822"/>
            <a:ext cx="1487920" cy="661298"/>
          </a:xfrm>
          <a:prstGeom prst="round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22"/>
          <p:cNvSpPr/>
          <p:nvPr/>
        </p:nvSpPr>
        <p:spPr>
          <a:xfrm>
            <a:off x="778546" y="5215974"/>
            <a:ext cx="1487920" cy="661298"/>
          </a:xfrm>
          <a:prstGeom prst="round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23"/>
          <p:cNvSpPr/>
          <p:nvPr/>
        </p:nvSpPr>
        <p:spPr>
          <a:xfrm>
            <a:off x="2748662" y="5215974"/>
            <a:ext cx="1487920" cy="661298"/>
          </a:xfrm>
          <a:prstGeom prst="round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모서리가 둥근 직사각형 24"/>
          <p:cNvSpPr/>
          <p:nvPr/>
        </p:nvSpPr>
        <p:spPr>
          <a:xfrm>
            <a:off x="4718779" y="5215974"/>
            <a:ext cx="1487920" cy="661298"/>
          </a:xfrm>
          <a:prstGeom prst="round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25"/>
          <p:cNvSpPr/>
          <p:nvPr/>
        </p:nvSpPr>
        <p:spPr>
          <a:xfrm>
            <a:off x="6688896" y="5215974"/>
            <a:ext cx="1487920" cy="661298"/>
          </a:xfrm>
          <a:prstGeom prst="round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연결선 30"/>
          <p:cNvCxnSpPr>
            <a:stCxn id="5" idx="2"/>
          </p:cNvCxnSpPr>
          <p:nvPr/>
        </p:nvCxnSpPr>
        <p:spPr>
          <a:xfrm rot="16200000" flipH="1">
            <a:off x="2379979" y="1630646"/>
            <a:ext cx="1240230" cy="2955177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직선 연결선 31"/>
          <p:cNvCxnSpPr>
            <a:stCxn id="6" idx="2"/>
          </p:cNvCxnSpPr>
          <p:nvPr/>
        </p:nvCxnSpPr>
        <p:spPr>
          <a:xfrm rot="16200000" flipH="1">
            <a:off x="3365036" y="2615705"/>
            <a:ext cx="1240230" cy="985058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직선 연결선 35"/>
          <p:cNvCxnSpPr>
            <a:stCxn id="7" idx="2"/>
          </p:cNvCxnSpPr>
          <p:nvPr/>
        </p:nvCxnSpPr>
        <p:spPr>
          <a:xfrm rot="5400000">
            <a:off x="4350095" y="2615706"/>
            <a:ext cx="1240230" cy="985058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직선 연결선 38"/>
          <p:cNvCxnSpPr>
            <a:stCxn id="8" idx="2"/>
          </p:cNvCxnSpPr>
          <p:nvPr/>
        </p:nvCxnSpPr>
        <p:spPr>
          <a:xfrm rot="5400000">
            <a:off x="5335154" y="1630647"/>
            <a:ext cx="1240230" cy="2955176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직선 연결선 41"/>
          <p:cNvCxnSpPr>
            <a:stCxn id="9" idx="0"/>
          </p:cNvCxnSpPr>
          <p:nvPr/>
        </p:nvCxnSpPr>
        <p:spPr>
          <a:xfrm rot="5400000" flipH="1" flipV="1">
            <a:off x="2256283" y="2994576"/>
            <a:ext cx="1487622" cy="2955177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직선 연결선 42"/>
          <p:cNvCxnSpPr>
            <a:stCxn id="10" idx="0"/>
          </p:cNvCxnSpPr>
          <p:nvPr/>
        </p:nvCxnSpPr>
        <p:spPr>
          <a:xfrm rot="5400000" flipH="1" flipV="1">
            <a:off x="3241339" y="3979634"/>
            <a:ext cx="1487624" cy="985058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43"/>
          <p:cNvCxnSpPr>
            <a:stCxn id="11" idx="0"/>
          </p:cNvCxnSpPr>
          <p:nvPr/>
        </p:nvCxnSpPr>
        <p:spPr>
          <a:xfrm rot="16200000" flipV="1">
            <a:off x="4226399" y="3979633"/>
            <a:ext cx="1487624" cy="985058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직선 연결선 44"/>
          <p:cNvCxnSpPr>
            <a:stCxn id="12" idx="0"/>
          </p:cNvCxnSpPr>
          <p:nvPr/>
        </p:nvCxnSpPr>
        <p:spPr>
          <a:xfrm rot="16200000" flipV="1">
            <a:off x="5211457" y="2994575"/>
            <a:ext cx="1487624" cy="2955176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타원 13"/>
          <p:cNvSpPr/>
          <p:nvPr/>
        </p:nvSpPr>
        <p:spPr>
          <a:xfrm>
            <a:off x="3609727" y="2984093"/>
            <a:ext cx="1735907" cy="173590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5945" y="3625454"/>
            <a:ext cx="1611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</a:t>
            </a:r>
            <a:endParaRPr lang="en-US" altLang="ko-KR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8905" y="3271005"/>
            <a:ext cx="309983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  <a:p>
            <a:pPr algn="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76622" y="3271005"/>
            <a:ext cx="309983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  <a:p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 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209</Words>
  <Application>Microsoft Office PowerPoint</Application>
  <PresentationFormat>On-screen Show (4:3)</PresentationFormat>
  <Paragraphs>37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8</cp:revision>
  <dcterms:created xsi:type="dcterms:W3CDTF">2014-02-28T09:23:05Z</dcterms:created>
  <dcterms:modified xsi:type="dcterms:W3CDTF">2014-03-06T19:04:52Z</dcterms:modified>
</cp:coreProperties>
</file>