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FDA776-57A3-4F1F-A29F-7C01DB249C2C}" type="datetimeFigureOut">
              <a:rPr lang="ko-KR" altLang="en-US" smtClean="0"/>
              <a:t>2014-03-07</a:t>
            </a:fld>
            <a:endParaRPr lang="ko-KR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11E81C-18B6-4A71-B3D1-A109B1A7EB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329134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11E81C-18B6-4A71-B3D1-A109B1A7EBCA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007569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2014-03-07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2014-03-07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2014-03-07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-powerpoint-templates-design.com/free-powerpoint-diagrams-design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diagrams-desig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 Box 2"/>
          <p:cNvSpPr txBox="1">
            <a:spLocks noChangeArrowheads="1"/>
          </p:cNvSpPr>
          <p:nvPr/>
        </p:nvSpPr>
        <p:spPr bwMode="auto">
          <a:xfrm>
            <a:off x="1" y="26784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Free PPT Chart : ALLPPT.com</a:t>
            </a:r>
            <a:endParaRPr lang="en-US" altLang="ko-KR" sz="40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TextBox 39">
            <a:hlinkClick r:id="rId3"/>
          </p:cNvPr>
          <p:cNvSpPr txBox="1"/>
          <p:nvPr/>
        </p:nvSpPr>
        <p:spPr>
          <a:xfrm>
            <a:off x="-1312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628650" y="950813"/>
            <a:ext cx="810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모서리가 둥근 직사각형 4"/>
          <p:cNvSpPr/>
          <p:nvPr/>
        </p:nvSpPr>
        <p:spPr>
          <a:xfrm>
            <a:off x="778546" y="1826822"/>
            <a:ext cx="1487920" cy="661298"/>
          </a:xfrm>
          <a:prstGeom prst="roundRect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900" dirty="0" smtClean="0"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9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모서리가 둥근 직사각형 5"/>
          <p:cNvSpPr/>
          <p:nvPr/>
        </p:nvSpPr>
        <p:spPr>
          <a:xfrm>
            <a:off x="2748662" y="1826822"/>
            <a:ext cx="1487920" cy="661298"/>
          </a:xfrm>
          <a:prstGeom prst="roundRect">
            <a:avLst/>
          </a:prstGeom>
          <a:gradFill>
            <a:gsLst>
              <a:gs pos="0">
                <a:schemeClr val="bg1">
                  <a:lumMod val="75000"/>
                </a:schemeClr>
              </a:gs>
              <a:gs pos="80000">
                <a:schemeClr val="bg1">
                  <a:lumMod val="85000"/>
                </a:schemeClr>
              </a:gs>
              <a:gs pos="100000">
                <a:schemeClr val="bg1">
                  <a:lumMod val="95000"/>
                </a:schemeClr>
              </a:gs>
            </a:gsLst>
          </a:gradFill>
          <a:ln>
            <a:noFill/>
          </a:ln>
          <a:effectLst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9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모서리가 둥근 직사각형 6"/>
          <p:cNvSpPr/>
          <p:nvPr/>
        </p:nvSpPr>
        <p:spPr>
          <a:xfrm>
            <a:off x="4718779" y="1826822"/>
            <a:ext cx="1487920" cy="661298"/>
          </a:xfrm>
          <a:prstGeom prst="roundRect">
            <a:avLst/>
          </a:prstGeom>
          <a:gradFill>
            <a:gsLst>
              <a:gs pos="0">
                <a:schemeClr val="bg1">
                  <a:lumMod val="75000"/>
                </a:schemeClr>
              </a:gs>
              <a:gs pos="80000">
                <a:schemeClr val="bg1">
                  <a:lumMod val="85000"/>
                </a:schemeClr>
              </a:gs>
              <a:gs pos="100000">
                <a:schemeClr val="bg1">
                  <a:lumMod val="95000"/>
                </a:schemeClr>
              </a:gs>
            </a:gsLst>
          </a:gradFill>
          <a:ln>
            <a:noFill/>
          </a:ln>
          <a:effectLst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9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모서리가 둥근 직사각형 7"/>
          <p:cNvSpPr/>
          <p:nvPr/>
        </p:nvSpPr>
        <p:spPr>
          <a:xfrm>
            <a:off x="6688896" y="1826822"/>
            <a:ext cx="1487920" cy="661298"/>
          </a:xfrm>
          <a:prstGeom prst="roundRect">
            <a:avLst/>
          </a:prstGeom>
          <a:gradFill>
            <a:gsLst>
              <a:gs pos="0">
                <a:schemeClr val="bg1">
                  <a:lumMod val="75000"/>
                </a:schemeClr>
              </a:gs>
              <a:gs pos="80000">
                <a:schemeClr val="bg1">
                  <a:lumMod val="85000"/>
                </a:schemeClr>
              </a:gs>
              <a:gs pos="100000">
                <a:schemeClr val="bg1">
                  <a:lumMod val="95000"/>
                </a:schemeClr>
              </a:gs>
            </a:gsLst>
          </a:gradFill>
          <a:ln>
            <a:noFill/>
          </a:ln>
          <a:effectLst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9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모서리가 둥근 직사각형 22"/>
          <p:cNvSpPr/>
          <p:nvPr/>
        </p:nvSpPr>
        <p:spPr>
          <a:xfrm>
            <a:off x="778546" y="5215974"/>
            <a:ext cx="1487920" cy="661298"/>
          </a:xfrm>
          <a:prstGeom prst="roundRect">
            <a:avLst/>
          </a:prstGeom>
          <a:gradFill>
            <a:gsLst>
              <a:gs pos="0">
                <a:schemeClr val="bg1">
                  <a:lumMod val="75000"/>
                </a:schemeClr>
              </a:gs>
              <a:gs pos="80000">
                <a:schemeClr val="bg1">
                  <a:lumMod val="85000"/>
                </a:schemeClr>
              </a:gs>
              <a:gs pos="100000">
                <a:schemeClr val="bg1">
                  <a:lumMod val="95000"/>
                </a:schemeClr>
              </a:gs>
            </a:gsLst>
            <a:lin ang="16200000" scaled="0"/>
          </a:gradFill>
          <a:ln>
            <a:noFill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9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모서리가 둥근 직사각형 23"/>
          <p:cNvSpPr/>
          <p:nvPr/>
        </p:nvSpPr>
        <p:spPr>
          <a:xfrm>
            <a:off x="2748662" y="5215974"/>
            <a:ext cx="1487920" cy="661298"/>
          </a:xfrm>
          <a:prstGeom prst="roundRect">
            <a:avLst/>
          </a:prstGeom>
          <a:gradFill>
            <a:gsLst>
              <a:gs pos="0">
                <a:schemeClr val="bg1">
                  <a:lumMod val="75000"/>
                </a:schemeClr>
              </a:gs>
              <a:gs pos="80000">
                <a:schemeClr val="bg1">
                  <a:lumMod val="85000"/>
                </a:schemeClr>
              </a:gs>
              <a:gs pos="100000">
                <a:schemeClr val="bg1">
                  <a:lumMod val="95000"/>
                </a:schemeClr>
              </a:gs>
            </a:gsLst>
          </a:gradFill>
          <a:ln>
            <a:noFill/>
          </a:ln>
          <a:effectLst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9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모서리가 둥근 직사각형 24"/>
          <p:cNvSpPr/>
          <p:nvPr/>
        </p:nvSpPr>
        <p:spPr>
          <a:xfrm>
            <a:off x="4718779" y="5215974"/>
            <a:ext cx="1487920" cy="661298"/>
          </a:xfrm>
          <a:prstGeom prst="roundRect">
            <a:avLst/>
          </a:prstGeom>
          <a:gradFill>
            <a:gsLst>
              <a:gs pos="0">
                <a:schemeClr val="bg1">
                  <a:lumMod val="75000"/>
                </a:schemeClr>
              </a:gs>
              <a:gs pos="80000">
                <a:schemeClr val="bg1">
                  <a:lumMod val="85000"/>
                </a:schemeClr>
              </a:gs>
              <a:gs pos="100000">
                <a:schemeClr val="bg1">
                  <a:lumMod val="95000"/>
                </a:schemeClr>
              </a:gs>
            </a:gsLst>
          </a:gradFill>
          <a:ln>
            <a:noFill/>
          </a:ln>
          <a:effectLst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9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모서리가 둥근 직사각형 25"/>
          <p:cNvSpPr/>
          <p:nvPr/>
        </p:nvSpPr>
        <p:spPr>
          <a:xfrm>
            <a:off x="6688896" y="5215974"/>
            <a:ext cx="1487920" cy="661298"/>
          </a:xfrm>
          <a:prstGeom prst="roundRect">
            <a:avLst/>
          </a:prstGeom>
          <a:gradFill>
            <a:gsLst>
              <a:gs pos="0">
                <a:schemeClr val="bg1">
                  <a:lumMod val="75000"/>
                </a:schemeClr>
              </a:gs>
              <a:gs pos="80000">
                <a:schemeClr val="bg1">
                  <a:lumMod val="85000"/>
                </a:schemeClr>
              </a:gs>
              <a:gs pos="100000">
                <a:schemeClr val="bg1">
                  <a:lumMod val="95000"/>
                </a:schemeClr>
              </a:gs>
            </a:gsLst>
          </a:gradFill>
          <a:ln>
            <a:noFill/>
          </a:ln>
          <a:effectLst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9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3" name="직선 연결선 30"/>
          <p:cNvCxnSpPr>
            <a:stCxn id="5" idx="2"/>
          </p:cNvCxnSpPr>
          <p:nvPr/>
        </p:nvCxnSpPr>
        <p:spPr>
          <a:xfrm rot="16200000" flipH="1">
            <a:off x="2379979" y="1630646"/>
            <a:ext cx="1240230" cy="2955177"/>
          </a:xfrm>
          <a:prstGeom prst="line">
            <a:avLst/>
          </a:prstGeom>
          <a:ln w="12700" cap="rnd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직선 연결선 31"/>
          <p:cNvCxnSpPr>
            <a:stCxn id="6" idx="2"/>
          </p:cNvCxnSpPr>
          <p:nvPr/>
        </p:nvCxnSpPr>
        <p:spPr>
          <a:xfrm rot="16200000" flipH="1">
            <a:off x="3365036" y="2615705"/>
            <a:ext cx="1240230" cy="985058"/>
          </a:xfrm>
          <a:prstGeom prst="line">
            <a:avLst/>
          </a:prstGeom>
          <a:ln w="12700" cap="rnd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직선 연결선 35"/>
          <p:cNvCxnSpPr>
            <a:stCxn id="7" idx="2"/>
          </p:cNvCxnSpPr>
          <p:nvPr/>
        </p:nvCxnSpPr>
        <p:spPr>
          <a:xfrm rot="5400000">
            <a:off x="4350095" y="2615706"/>
            <a:ext cx="1240230" cy="985058"/>
          </a:xfrm>
          <a:prstGeom prst="line">
            <a:avLst/>
          </a:prstGeom>
          <a:ln w="12700" cap="rnd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직선 연결선 38"/>
          <p:cNvCxnSpPr>
            <a:stCxn id="8" idx="2"/>
          </p:cNvCxnSpPr>
          <p:nvPr/>
        </p:nvCxnSpPr>
        <p:spPr>
          <a:xfrm rot="5400000">
            <a:off x="5335154" y="1630647"/>
            <a:ext cx="1240230" cy="2955176"/>
          </a:xfrm>
          <a:prstGeom prst="line">
            <a:avLst/>
          </a:prstGeom>
          <a:ln w="12700" cap="rnd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직선 연결선 41"/>
          <p:cNvCxnSpPr>
            <a:stCxn id="9" idx="0"/>
          </p:cNvCxnSpPr>
          <p:nvPr/>
        </p:nvCxnSpPr>
        <p:spPr>
          <a:xfrm rot="5400000" flipH="1" flipV="1">
            <a:off x="2256283" y="2994576"/>
            <a:ext cx="1487622" cy="2955177"/>
          </a:xfrm>
          <a:prstGeom prst="line">
            <a:avLst/>
          </a:prstGeom>
          <a:ln w="12700" cap="rnd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직선 연결선 42"/>
          <p:cNvCxnSpPr>
            <a:stCxn id="10" idx="0"/>
          </p:cNvCxnSpPr>
          <p:nvPr/>
        </p:nvCxnSpPr>
        <p:spPr>
          <a:xfrm rot="5400000" flipH="1" flipV="1">
            <a:off x="3241339" y="3979634"/>
            <a:ext cx="1487624" cy="985058"/>
          </a:xfrm>
          <a:prstGeom prst="line">
            <a:avLst/>
          </a:prstGeom>
          <a:ln w="12700" cap="rnd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직선 연결선 43"/>
          <p:cNvCxnSpPr>
            <a:stCxn id="11" idx="0"/>
          </p:cNvCxnSpPr>
          <p:nvPr/>
        </p:nvCxnSpPr>
        <p:spPr>
          <a:xfrm rot="16200000" flipV="1">
            <a:off x="4226399" y="3979633"/>
            <a:ext cx="1487624" cy="985058"/>
          </a:xfrm>
          <a:prstGeom prst="line">
            <a:avLst/>
          </a:prstGeom>
          <a:ln w="12700" cap="rnd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직선 연결선 44"/>
          <p:cNvCxnSpPr>
            <a:stCxn id="12" idx="0"/>
          </p:cNvCxnSpPr>
          <p:nvPr/>
        </p:nvCxnSpPr>
        <p:spPr>
          <a:xfrm rot="16200000" flipV="1">
            <a:off x="5211457" y="2994575"/>
            <a:ext cx="1487624" cy="2955176"/>
          </a:xfrm>
          <a:prstGeom prst="line">
            <a:avLst/>
          </a:prstGeom>
          <a:ln w="12700" cap="rnd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타원 13"/>
          <p:cNvSpPr/>
          <p:nvPr/>
        </p:nvSpPr>
        <p:spPr>
          <a:xfrm>
            <a:off x="3609727" y="2984093"/>
            <a:ext cx="1735907" cy="1735907"/>
          </a:xfrm>
          <a:prstGeom prst="ellipse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665945" y="3625454"/>
            <a:ext cx="16119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</a:t>
            </a:r>
            <a:endParaRPr lang="en-US" altLang="ko-KR" sz="2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78905" y="3271005"/>
            <a:ext cx="3099834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5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r"/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</a:t>
            </a:r>
          </a:p>
          <a:p>
            <a:pPr algn="r"/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 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576622" y="3271005"/>
            <a:ext cx="3099834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5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</a:t>
            </a:r>
          </a:p>
          <a:p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 </a:t>
            </a:r>
          </a:p>
        </p:txBody>
      </p: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Box 2"/>
          <p:cNvSpPr txBox="1">
            <a:spLocks noChangeArrowheads="1"/>
          </p:cNvSpPr>
          <p:nvPr/>
        </p:nvSpPr>
        <p:spPr bwMode="auto">
          <a:xfrm>
            <a:off x="1" y="26784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Free PPT Chart : ALLPPT.com</a:t>
            </a:r>
            <a:endParaRPr lang="en-US" altLang="ko-KR" sz="4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TextBox 35">
            <a:hlinkClick r:id="rId2"/>
          </p:cNvPr>
          <p:cNvSpPr txBox="1"/>
          <p:nvPr/>
        </p:nvSpPr>
        <p:spPr>
          <a:xfrm>
            <a:off x="-1312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628650" y="950813"/>
            <a:ext cx="810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모서리가 둥근 직사각형 4"/>
          <p:cNvSpPr/>
          <p:nvPr/>
        </p:nvSpPr>
        <p:spPr>
          <a:xfrm>
            <a:off x="778546" y="1826822"/>
            <a:ext cx="1487920" cy="661298"/>
          </a:xfrm>
          <a:prstGeom prst="roundRect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900" dirty="0" smtClean="0"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9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모서리가 둥근 직사각형 5"/>
          <p:cNvSpPr/>
          <p:nvPr/>
        </p:nvSpPr>
        <p:spPr>
          <a:xfrm>
            <a:off x="2748662" y="1826822"/>
            <a:ext cx="1487920" cy="661298"/>
          </a:xfrm>
          <a:prstGeom prst="roundRect">
            <a:avLst/>
          </a:prstGeom>
          <a:gradFill>
            <a:gsLst>
              <a:gs pos="0">
                <a:schemeClr val="bg1">
                  <a:lumMod val="65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</a:gradFill>
          <a:ln>
            <a:noFill/>
          </a:ln>
          <a:effectLst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9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모서리가 둥근 직사각형 6"/>
          <p:cNvSpPr/>
          <p:nvPr/>
        </p:nvSpPr>
        <p:spPr>
          <a:xfrm>
            <a:off x="4718779" y="1826822"/>
            <a:ext cx="1487920" cy="661298"/>
          </a:xfrm>
          <a:prstGeom prst="roundRect">
            <a:avLst/>
          </a:prstGeom>
          <a:gradFill>
            <a:gsLst>
              <a:gs pos="0">
                <a:schemeClr val="bg1">
                  <a:lumMod val="65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</a:gradFill>
          <a:ln>
            <a:noFill/>
          </a:ln>
          <a:effectLst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9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모서리가 둥근 직사각형 7"/>
          <p:cNvSpPr/>
          <p:nvPr/>
        </p:nvSpPr>
        <p:spPr>
          <a:xfrm>
            <a:off x="6688896" y="1826822"/>
            <a:ext cx="1487920" cy="661298"/>
          </a:xfrm>
          <a:prstGeom prst="roundRect">
            <a:avLst/>
          </a:prstGeom>
          <a:gradFill>
            <a:gsLst>
              <a:gs pos="0">
                <a:schemeClr val="bg1">
                  <a:lumMod val="65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</a:gradFill>
          <a:ln>
            <a:noFill/>
          </a:ln>
          <a:effectLst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9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모서리가 둥근 직사각형 22"/>
          <p:cNvSpPr/>
          <p:nvPr/>
        </p:nvSpPr>
        <p:spPr>
          <a:xfrm>
            <a:off x="778546" y="5215974"/>
            <a:ext cx="1487920" cy="661298"/>
          </a:xfrm>
          <a:prstGeom prst="roundRect">
            <a:avLst/>
          </a:prstGeom>
          <a:gradFill>
            <a:gsLst>
              <a:gs pos="0">
                <a:schemeClr val="bg1">
                  <a:lumMod val="65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9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모서리가 둥근 직사각형 23"/>
          <p:cNvSpPr/>
          <p:nvPr/>
        </p:nvSpPr>
        <p:spPr>
          <a:xfrm>
            <a:off x="2748662" y="5215974"/>
            <a:ext cx="1487920" cy="661298"/>
          </a:xfrm>
          <a:prstGeom prst="roundRect">
            <a:avLst/>
          </a:prstGeom>
          <a:gradFill>
            <a:gsLst>
              <a:gs pos="0">
                <a:schemeClr val="bg1">
                  <a:lumMod val="65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</a:gradFill>
          <a:ln>
            <a:noFill/>
          </a:ln>
          <a:effectLst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9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모서리가 둥근 직사각형 24"/>
          <p:cNvSpPr/>
          <p:nvPr/>
        </p:nvSpPr>
        <p:spPr>
          <a:xfrm>
            <a:off x="4718779" y="5215974"/>
            <a:ext cx="1487920" cy="661298"/>
          </a:xfrm>
          <a:prstGeom prst="roundRect">
            <a:avLst/>
          </a:prstGeom>
          <a:gradFill>
            <a:gsLst>
              <a:gs pos="0">
                <a:schemeClr val="bg1">
                  <a:lumMod val="65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</a:gradFill>
          <a:ln>
            <a:noFill/>
          </a:ln>
          <a:effectLst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9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모서리가 둥근 직사각형 25"/>
          <p:cNvSpPr/>
          <p:nvPr/>
        </p:nvSpPr>
        <p:spPr>
          <a:xfrm>
            <a:off x="6688896" y="5215974"/>
            <a:ext cx="1487920" cy="661298"/>
          </a:xfrm>
          <a:prstGeom prst="roundRect">
            <a:avLst/>
          </a:prstGeom>
          <a:gradFill>
            <a:gsLst>
              <a:gs pos="0">
                <a:schemeClr val="bg1">
                  <a:lumMod val="65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</a:gradFill>
          <a:ln>
            <a:noFill/>
          </a:ln>
          <a:effectLst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9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3" name="직선 연결선 30"/>
          <p:cNvCxnSpPr>
            <a:stCxn id="5" idx="2"/>
          </p:cNvCxnSpPr>
          <p:nvPr/>
        </p:nvCxnSpPr>
        <p:spPr>
          <a:xfrm rot="16200000" flipH="1">
            <a:off x="2379979" y="1630646"/>
            <a:ext cx="1240230" cy="2955177"/>
          </a:xfrm>
          <a:prstGeom prst="line">
            <a:avLst/>
          </a:prstGeom>
          <a:ln w="12700" cap="rnd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직선 연결선 31"/>
          <p:cNvCxnSpPr>
            <a:stCxn id="6" idx="2"/>
          </p:cNvCxnSpPr>
          <p:nvPr/>
        </p:nvCxnSpPr>
        <p:spPr>
          <a:xfrm rot="16200000" flipH="1">
            <a:off x="3365036" y="2615705"/>
            <a:ext cx="1240230" cy="985058"/>
          </a:xfrm>
          <a:prstGeom prst="line">
            <a:avLst/>
          </a:prstGeom>
          <a:ln w="12700" cap="rnd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직선 연결선 35"/>
          <p:cNvCxnSpPr>
            <a:stCxn id="7" idx="2"/>
          </p:cNvCxnSpPr>
          <p:nvPr/>
        </p:nvCxnSpPr>
        <p:spPr>
          <a:xfrm rot="5400000">
            <a:off x="4350095" y="2615706"/>
            <a:ext cx="1240230" cy="985058"/>
          </a:xfrm>
          <a:prstGeom prst="line">
            <a:avLst/>
          </a:prstGeom>
          <a:ln w="12700" cap="rnd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직선 연결선 38"/>
          <p:cNvCxnSpPr>
            <a:stCxn id="8" idx="2"/>
          </p:cNvCxnSpPr>
          <p:nvPr/>
        </p:nvCxnSpPr>
        <p:spPr>
          <a:xfrm rot="5400000">
            <a:off x="5335154" y="1630647"/>
            <a:ext cx="1240230" cy="2955176"/>
          </a:xfrm>
          <a:prstGeom prst="line">
            <a:avLst/>
          </a:prstGeom>
          <a:ln w="12700" cap="rnd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직선 연결선 41"/>
          <p:cNvCxnSpPr>
            <a:stCxn id="9" idx="0"/>
          </p:cNvCxnSpPr>
          <p:nvPr/>
        </p:nvCxnSpPr>
        <p:spPr>
          <a:xfrm rot="5400000" flipH="1" flipV="1">
            <a:off x="2256283" y="2994576"/>
            <a:ext cx="1487622" cy="2955177"/>
          </a:xfrm>
          <a:prstGeom prst="line">
            <a:avLst/>
          </a:prstGeom>
          <a:ln w="12700" cap="rnd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직선 연결선 42"/>
          <p:cNvCxnSpPr>
            <a:stCxn id="10" idx="0"/>
          </p:cNvCxnSpPr>
          <p:nvPr/>
        </p:nvCxnSpPr>
        <p:spPr>
          <a:xfrm rot="5400000" flipH="1" flipV="1">
            <a:off x="3241339" y="3979634"/>
            <a:ext cx="1487624" cy="985058"/>
          </a:xfrm>
          <a:prstGeom prst="line">
            <a:avLst/>
          </a:prstGeom>
          <a:ln w="12700" cap="rnd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직선 연결선 43"/>
          <p:cNvCxnSpPr>
            <a:stCxn id="11" idx="0"/>
          </p:cNvCxnSpPr>
          <p:nvPr/>
        </p:nvCxnSpPr>
        <p:spPr>
          <a:xfrm rot="16200000" flipV="1">
            <a:off x="4226399" y="3979633"/>
            <a:ext cx="1487624" cy="985058"/>
          </a:xfrm>
          <a:prstGeom prst="line">
            <a:avLst/>
          </a:prstGeom>
          <a:ln w="12700" cap="rnd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직선 연결선 44"/>
          <p:cNvCxnSpPr>
            <a:stCxn id="12" idx="0"/>
          </p:cNvCxnSpPr>
          <p:nvPr/>
        </p:nvCxnSpPr>
        <p:spPr>
          <a:xfrm rot="16200000" flipV="1">
            <a:off x="5211457" y="2994575"/>
            <a:ext cx="1487624" cy="2955176"/>
          </a:xfrm>
          <a:prstGeom prst="line">
            <a:avLst/>
          </a:prstGeom>
          <a:ln w="12700" cap="rnd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타원 13"/>
          <p:cNvSpPr/>
          <p:nvPr/>
        </p:nvSpPr>
        <p:spPr>
          <a:xfrm>
            <a:off x="3609727" y="2984093"/>
            <a:ext cx="1735907" cy="1735907"/>
          </a:xfrm>
          <a:prstGeom prst="ellipse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665945" y="3625454"/>
            <a:ext cx="16119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</a:t>
            </a:r>
            <a:endParaRPr lang="en-US" altLang="ko-KR" sz="2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78905" y="3271005"/>
            <a:ext cx="3099834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5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r"/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</a:t>
            </a:r>
          </a:p>
          <a:p>
            <a:pPr algn="r"/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 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576622" y="3271005"/>
            <a:ext cx="3099834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5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</a:t>
            </a:r>
          </a:p>
          <a:p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 </a:t>
            </a:r>
          </a:p>
        </p:txBody>
      </p:sp>
    </p:spTree>
    <p:extLst>
      <p:ext uri="{BB962C8B-B14F-4D97-AF65-F5344CB8AC3E}">
        <p14:creationId xmlns:p14="http://schemas.microsoft.com/office/powerpoint/2010/main" val="39669096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209</Words>
  <Application>Microsoft Office PowerPoint</Application>
  <PresentationFormat>On-screen Show (4:3)</PresentationFormat>
  <Paragraphs>37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8</cp:revision>
  <dcterms:created xsi:type="dcterms:W3CDTF">2014-02-28T09:23:05Z</dcterms:created>
  <dcterms:modified xsi:type="dcterms:W3CDTF">2014-03-06T19:04:52Z</dcterms:modified>
</cp:coreProperties>
</file>