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887924" y="5877272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chemeClr val="tx2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  <p:sp>
        <p:nvSpPr>
          <p:cNvPr id="8" name="TextBox 7">
            <a:hlinkClick r:id="rId2"/>
          </p:cNvPr>
          <p:cNvSpPr txBox="1"/>
          <p:nvPr/>
        </p:nvSpPr>
        <p:spPr>
          <a:xfrm>
            <a:off x="0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4990529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0" y="4221088"/>
            <a:ext cx="9144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400" b="1" dirty="0" smtClean="0">
                <a:solidFill>
                  <a:schemeClr val="tx2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81032"/>
            <a:ext cx="914241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chemeClr val="tx2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24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21</cp:revision>
  <dcterms:created xsi:type="dcterms:W3CDTF">2014-02-22T02:13:23Z</dcterms:created>
  <dcterms:modified xsi:type="dcterms:W3CDTF">2014-03-22T14:52:28Z</dcterms:modified>
</cp:coreProperties>
</file>