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72666" y="627534"/>
            <a:ext cx="6535638" cy="372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1668396" y="4014820"/>
            <a:ext cx="657458" cy="261610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spc="19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100" spc="19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2414560" y="4014820"/>
            <a:ext cx="657458" cy="261610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spc="19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100" spc="19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3160725" y="4014820"/>
            <a:ext cx="657458" cy="261610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spc="19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100" spc="19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3906890" y="4014820"/>
            <a:ext cx="657458" cy="261610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spc="19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100" spc="19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4653054" y="4014820"/>
            <a:ext cx="657458" cy="261610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spc="19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100" spc="19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5399218" y="4014820"/>
            <a:ext cx="657458" cy="261610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spc="19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100" spc="19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6145382" y="4014820"/>
            <a:ext cx="657458" cy="261610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spc="19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100" spc="19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6891545" y="4014820"/>
            <a:ext cx="657458" cy="261610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spc="19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100" spc="19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03998" y="1043315"/>
            <a:ext cx="5695450" cy="385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02560" y="4299942"/>
            <a:ext cx="584363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grpSp>
        <p:nvGrpSpPr>
          <p:cNvPr id="15" name="그룹 207"/>
          <p:cNvGrpSpPr/>
          <p:nvPr/>
        </p:nvGrpSpPr>
        <p:grpSpPr>
          <a:xfrm>
            <a:off x="4006250" y="1734053"/>
            <a:ext cx="1100214" cy="958299"/>
            <a:chOff x="395288" y="3396803"/>
            <a:chExt cx="1511300" cy="1316360"/>
          </a:xfrm>
        </p:grpSpPr>
        <p:sp>
          <p:nvSpPr>
            <p:cNvPr id="16" name="Oval 29"/>
            <p:cNvSpPr>
              <a:spLocks noChangeArrowheads="1"/>
            </p:cNvSpPr>
            <p:nvPr/>
          </p:nvSpPr>
          <p:spPr bwMode="auto">
            <a:xfrm>
              <a:off x="395288" y="4068595"/>
              <a:ext cx="1511300" cy="644568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" name="자유형 248"/>
            <p:cNvSpPr/>
            <p:nvPr/>
          </p:nvSpPr>
          <p:spPr bwMode="auto">
            <a:xfrm>
              <a:off x="702991" y="3410521"/>
              <a:ext cx="908050" cy="909637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8" name="그룹 60"/>
            <p:cNvGrpSpPr/>
            <p:nvPr/>
          </p:nvGrpSpPr>
          <p:grpSpPr>
            <a:xfrm>
              <a:off x="640130" y="3396803"/>
              <a:ext cx="1033760" cy="937072"/>
              <a:chOff x="5075123" y="3442121"/>
              <a:chExt cx="2481953" cy="2249809"/>
            </a:xfrm>
          </p:grpSpPr>
          <p:sp>
            <p:nvSpPr>
              <p:cNvPr id="20" name="타원 251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3" name="자유형 254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자유형 255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689315" y="3662921"/>
              <a:ext cx="917365" cy="422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6" name="모서리가 둥근 직사각형 141"/>
          <p:cNvSpPr/>
          <p:nvPr/>
        </p:nvSpPr>
        <p:spPr>
          <a:xfrm>
            <a:off x="1602560" y="3065162"/>
            <a:ext cx="3721907" cy="838739"/>
          </a:xfrm>
          <a:prstGeom prst="roundRect">
            <a:avLst>
              <a:gd name="adj" fmla="val 47765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val 29"/>
          <p:cNvSpPr>
            <a:spLocks noChangeArrowheads="1"/>
          </p:cNvSpPr>
          <p:nvPr/>
        </p:nvSpPr>
        <p:spPr bwMode="auto">
          <a:xfrm>
            <a:off x="1577124" y="3571237"/>
            <a:ext cx="797893" cy="340300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8" name="자유형 143"/>
          <p:cNvSpPr/>
          <p:nvPr/>
        </p:nvSpPr>
        <p:spPr bwMode="auto">
          <a:xfrm>
            <a:off x="1739576" y="3223806"/>
            <a:ext cx="479406" cy="4802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" name="그룹 60"/>
          <p:cNvGrpSpPr/>
          <p:nvPr/>
        </p:nvGrpSpPr>
        <p:grpSpPr>
          <a:xfrm>
            <a:off x="1706387" y="3216563"/>
            <a:ext cx="545775" cy="494729"/>
            <a:chOff x="5075123" y="3442121"/>
            <a:chExt cx="2481953" cy="2249809"/>
          </a:xfrm>
        </p:grpSpPr>
        <p:sp>
          <p:nvSpPr>
            <p:cNvPr id="30" name="타원 241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3" name="자유형 24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자유형 245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8" name="Oval 29"/>
          <p:cNvSpPr>
            <a:spLocks noChangeArrowheads="1"/>
          </p:cNvSpPr>
          <p:nvPr/>
        </p:nvSpPr>
        <p:spPr bwMode="auto">
          <a:xfrm>
            <a:off x="2323026" y="3571237"/>
            <a:ext cx="797893" cy="340300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9" name="자유형 146"/>
          <p:cNvSpPr/>
          <p:nvPr/>
        </p:nvSpPr>
        <p:spPr bwMode="auto">
          <a:xfrm>
            <a:off x="2485478" y="3223806"/>
            <a:ext cx="479406" cy="4802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" name="그룹 60"/>
          <p:cNvGrpSpPr/>
          <p:nvPr/>
        </p:nvGrpSpPr>
        <p:grpSpPr>
          <a:xfrm>
            <a:off x="2452291" y="3216563"/>
            <a:ext cx="545775" cy="494729"/>
            <a:chOff x="5075123" y="3442121"/>
            <a:chExt cx="2481953" cy="2249809"/>
          </a:xfrm>
        </p:grpSpPr>
        <p:sp>
          <p:nvSpPr>
            <p:cNvPr id="41" name="타원 235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4" name="자유형 238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자유형 239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7" name="Oval 29"/>
          <p:cNvSpPr>
            <a:spLocks noChangeArrowheads="1"/>
          </p:cNvSpPr>
          <p:nvPr/>
        </p:nvSpPr>
        <p:spPr bwMode="auto">
          <a:xfrm>
            <a:off x="3068929" y="3571237"/>
            <a:ext cx="797893" cy="340300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8" name="자유형 149"/>
          <p:cNvSpPr/>
          <p:nvPr/>
        </p:nvSpPr>
        <p:spPr bwMode="auto">
          <a:xfrm>
            <a:off x="3231381" y="3223806"/>
            <a:ext cx="479406" cy="4802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9" name="그룹 60"/>
          <p:cNvGrpSpPr/>
          <p:nvPr/>
        </p:nvGrpSpPr>
        <p:grpSpPr>
          <a:xfrm>
            <a:off x="3198193" y="3216563"/>
            <a:ext cx="545775" cy="494729"/>
            <a:chOff x="5075123" y="3442121"/>
            <a:chExt cx="2481953" cy="2249809"/>
          </a:xfrm>
        </p:grpSpPr>
        <p:sp>
          <p:nvSpPr>
            <p:cNvPr id="50" name="타원 229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3" name="자유형 232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자유형 233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6" name="Oval 29"/>
          <p:cNvSpPr>
            <a:spLocks noChangeArrowheads="1"/>
          </p:cNvSpPr>
          <p:nvPr/>
        </p:nvSpPr>
        <p:spPr bwMode="auto">
          <a:xfrm>
            <a:off x="3814833" y="3571237"/>
            <a:ext cx="797893" cy="340300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7" name="자유형 152"/>
          <p:cNvSpPr/>
          <p:nvPr/>
        </p:nvSpPr>
        <p:spPr bwMode="auto">
          <a:xfrm>
            <a:off x="3977285" y="3223806"/>
            <a:ext cx="479406" cy="4802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8" name="그룹 60"/>
          <p:cNvGrpSpPr/>
          <p:nvPr/>
        </p:nvGrpSpPr>
        <p:grpSpPr>
          <a:xfrm>
            <a:off x="3944096" y="3216563"/>
            <a:ext cx="545775" cy="494729"/>
            <a:chOff x="5075123" y="3442121"/>
            <a:chExt cx="2481953" cy="2249809"/>
          </a:xfrm>
        </p:grpSpPr>
        <p:sp>
          <p:nvSpPr>
            <p:cNvPr id="59" name="타원 223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2" name="자유형 226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자유형 227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5" name="Oval 29"/>
          <p:cNvSpPr>
            <a:spLocks noChangeArrowheads="1"/>
          </p:cNvSpPr>
          <p:nvPr/>
        </p:nvSpPr>
        <p:spPr bwMode="auto">
          <a:xfrm>
            <a:off x="4560736" y="3571237"/>
            <a:ext cx="797893" cy="340300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자유형 155"/>
          <p:cNvSpPr/>
          <p:nvPr/>
        </p:nvSpPr>
        <p:spPr bwMode="auto">
          <a:xfrm>
            <a:off x="4723188" y="3223806"/>
            <a:ext cx="479406" cy="4802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7" name="그룹 60"/>
          <p:cNvGrpSpPr/>
          <p:nvPr/>
        </p:nvGrpSpPr>
        <p:grpSpPr>
          <a:xfrm>
            <a:off x="4689999" y="3216563"/>
            <a:ext cx="545775" cy="494729"/>
            <a:chOff x="5075123" y="3442121"/>
            <a:chExt cx="2481953" cy="2249809"/>
          </a:xfrm>
        </p:grpSpPr>
        <p:sp>
          <p:nvSpPr>
            <p:cNvPr id="68" name="타원 21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1" name="자유형 22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자유형 22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4" name="그룹 177"/>
          <p:cNvGrpSpPr/>
          <p:nvPr/>
        </p:nvGrpSpPr>
        <p:grpSpPr>
          <a:xfrm>
            <a:off x="5306639" y="3216562"/>
            <a:ext cx="797893" cy="694973"/>
            <a:chOff x="3402013" y="2523764"/>
            <a:chExt cx="1024012" cy="891926"/>
          </a:xfrm>
        </p:grpSpPr>
        <p:sp>
          <p:nvSpPr>
            <p:cNvPr id="75" name="Oval 29"/>
            <p:cNvSpPr>
              <a:spLocks noChangeArrowheads="1"/>
            </p:cNvSpPr>
            <p:nvPr/>
          </p:nvSpPr>
          <p:spPr bwMode="auto">
            <a:xfrm>
              <a:off x="3402013" y="2978950"/>
              <a:ext cx="1024012" cy="4367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6" name="자유형 209"/>
            <p:cNvSpPr/>
            <p:nvPr/>
          </p:nvSpPr>
          <p:spPr bwMode="auto">
            <a:xfrm>
              <a:off x="3610503" y="2533059"/>
              <a:ext cx="615268" cy="616343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7" name="그룹 60"/>
            <p:cNvGrpSpPr/>
            <p:nvPr/>
          </p:nvGrpSpPr>
          <p:grpSpPr>
            <a:xfrm>
              <a:off x="3567909" y="2523764"/>
              <a:ext cx="700444" cy="634932"/>
              <a:chOff x="5075123" y="3442121"/>
              <a:chExt cx="2481953" cy="2249809"/>
            </a:xfrm>
          </p:grpSpPr>
          <p:sp>
            <p:nvSpPr>
              <p:cNvPr id="78" name="타원 211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81" name="자유형 214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" name="자유형 215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84" name="그룹 187"/>
          <p:cNvGrpSpPr/>
          <p:nvPr/>
        </p:nvGrpSpPr>
        <p:grpSpPr>
          <a:xfrm>
            <a:off x="6052542" y="3216562"/>
            <a:ext cx="797893" cy="694973"/>
            <a:chOff x="3402013" y="2523764"/>
            <a:chExt cx="1024012" cy="891926"/>
          </a:xfrm>
        </p:grpSpPr>
        <p:sp>
          <p:nvSpPr>
            <p:cNvPr id="85" name="Oval 29"/>
            <p:cNvSpPr>
              <a:spLocks noChangeArrowheads="1"/>
            </p:cNvSpPr>
            <p:nvPr/>
          </p:nvSpPr>
          <p:spPr bwMode="auto">
            <a:xfrm>
              <a:off x="3402013" y="2978950"/>
              <a:ext cx="1024012" cy="4367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6" name="자유형 200"/>
            <p:cNvSpPr/>
            <p:nvPr/>
          </p:nvSpPr>
          <p:spPr bwMode="auto">
            <a:xfrm>
              <a:off x="3610503" y="2533059"/>
              <a:ext cx="615268" cy="616343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87" name="그룹 60"/>
            <p:cNvGrpSpPr/>
            <p:nvPr/>
          </p:nvGrpSpPr>
          <p:grpSpPr>
            <a:xfrm>
              <a:off x="3567909" y="2523764"/>
              <a:ext cx="700444" cy="634932"/>
              <a:chOff x="5075123" y="3442121"/>
              <a:chExt cx="2481953" cy="2249809"/>
            </a:xfrm>
          </p:grpSpPr>
          <p:sp>
            <p:nvSpPr>
              <p:cNvPr id="88" name="타원 202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91" name="자유형 205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" name="자유형 206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94" name="그룹 197"/>
          <p:cNvGrpSpPr/>
          <p:nvPr/>
        </p:nvGrpSpPr>
        <p:grpSpPr>
          <a:xfrm>
            <a:off x="6798443" y="3216562"/>
            <a:ext cx="797893" cy="694973"/>
            <a:chOff x="3402013" y="2523764"/>
            <a:chExt cx="1024012" cy="891926"/>
          </a:xfrm>
        </p:grpSpPr>
        <p:sp>
          <p:nvSpPr>
            <p:cNvPr id="95" name="Oval 29"/>
            <p:cNvSpPr>
              <a:spLocks noChangeArrowheads="1"/>
            </p:cNvSpPr>
            <p:nvPr/>
          </p:nvSpPr>
          <p:spPr bwMode="auto">
            <a:xfrm>
              <a:off x="3402013" y="2978950"/>
              <a:ext cx="1024012" cy="4367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6" name="자유형 191"/>
            <p:cNvSpPr/>
            <p:nvPr/>
          </p:nvSpPr>
          <p:spPr bwMode="auto">
            <a:xfrm>
              <a:off x="3610503" y="2533059"/>
              <a:ext cx="615268" cy="616343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97" name="그룹 60"/>
            <p:cNvGrpSpPr/>
            <p:nvPr/>
          </p:nvGrpSpPr>
          <p:grpSpPr>
            <a:xfrm>
              <a:off x="3567909" y="2523764"/>
              <a:ext cx="700444" cy="634932"/>
              <a:chOff x="5075123" y="3442121"/>
              <a:chExt cx="2481953" cy="2249809"/>
            </a:xfrm>
          </p:grpSpPr>
          <p:sp>
            <p:nvSpPr>
              <p:cNvPr id="98" name="타원 193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01" name="자유형 196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" name="자유형 197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cxnSp>
        <p:nvCxnSpPr>
          <p:cNvPr id="104" name="직선 연결선 160"/>
          <p:cNvCxnSpPr/>
          <p:nvPr/>
        </p:nvCxnSpPr>
        <p:spPr>
          <a:xfrm rot="5400000">
            <a:off x="1774633" y="3009583"/>
            <a:ext cx="3862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61"/>
          <p:cNvCxnSpPr/>
          <p:nvPr/>
        </p:nvCxnSpPr>
        <p:spPr>
          <a:xfrm rot="5400000">
            <a:off x="2522517" y="3009583"/>
            <a:ext cx="3862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62"/>
          <p:cNvCxnSpPr/>
          <p:nvPr/>
        </p:nvCxnSpPr>
        <p:spPr>
          <a:xfrm rot="5400000">
            <a:off x="3270401" y="3009583"/>
            <a:ext cx="3862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63"/>
          <p:cNvCxnSpPr/>
          <p:nvPr/>
        </p:nvCxnSpPr>
        <p:spPr>
          <a:xfrm rot="5400000">
            <a:off x="4018285" y="3009583"/>
            <a:ext cx="3862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64"/>
          <p:cNvCxnSpPr/>
          <p:nvPr/>
        </p:nvCxnSpPr>
        <p:spPr>
          <a:xfrm rot="5400000">
            <a:off x="4766169" y="3009583"/>
            <a:ext cx="3862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직선 연결선 165"/>
          <p:cNvCxnSpPr/>
          <p:nvPr/>
        </p:nvCxnSpPr>
        <p:spPr>
          <a:xfrm rot="5400000">
            <a:off x="5514053" y="3009583"/>
            <a:ext cx="3862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직선 연결선 166"/>
          <p:cNvCxnSpPr/>
          <p:nvPr/>
        </p:nvCxnSpPr>
        <p:spPr>
          <a:xfrm rot="5400000">
            <a:off x="6261937" y="3009583"/>
            <a:ext cx="3862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직선 연결선 167"/>
          <p:cNvCxnSpPr/>
          <p:nvPr/>
        </p:nvCxnSpPr>
        <p:spPr>
          <a:xfrm rot="5400000">
            <a:off x="7009821" y="3009583"/>
            <a:ext cx="3862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직선 연결선 168"/>
          <p:cNvCxnSpPr/>
          <p:nvPr/>
        </p:nvCxnSpPr>
        <p:spPr>
          <a:xfrm>
            <a:off x="1967045" y="2816470"/>
            <a:ext cx="5242121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직선 연결선 169"/>
          <p:cNvCxnSpPr/>
          <p:nvPr/>
        </p:nvCxnSpPr>
        <p:spPr>
          <a:xfrm rot="5400000">
            <a:off x="4351218" y="2623358"/>
            <a:ext cx="386225" cy="0"/>
          </a:xfrm>
          <a:prstGeom prst="line">
            <a:avLst/>
          </a:prstGeom>
          <a:ln w="9525" cap="rnd">
            <a:solidFill>
              <a:schemeClr val="tx1">
                <a:lumMod val="75000"/>
                <a:lumOff val="25000"/>
              </a:schemeClr>
            </a:solidFill>
            <a:prstDash val="solid"/>
            <a:headEnd type="none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6180578" y="1782669"/>
            <a:ext cx="1265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6180578" y="2137609"/>
            <a:ext cx="1265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grpSp>
        <p:nvGrpSpPr>
          <p:cNvPr id="116" name="그룹 234"/>
          <p:cNvGrpSpPr/>
          <p:nvPr/>
        </p:nvGrpSpPr>
        <p:grpSpPr>
          <a:xfrm>
            <a:off x="5967419" y="2115718"/>
            <a:ext cx="254391" cy="230597"/>
            <a:chOff x="5318574" y="2122907"/>
            <a:chExt cx="749699" cy="679580"/>
          </a:xfrm>
        </p:grpSpPr>
        <p:sp>
          <p:nvSpPr>
            <p:cNvPr id="117" name="자유형 182"/>
            <p:cNvSpPr/>
            <p:nvPr/>
          </p:nvSpPr>
          <p:spPr bwMode="auto">
            <a:xfrm>
              <a:off x="5364163" y="2132856"/>
              <a:ext cx="658533" cy="659684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18" name="그룹 60"/>
            <p:cNvGrpSpPr/>
            <p:nvPr/>
          </p:nvGrpSpPr>
          <p:grpSpPr>
            <a:xfrm>
              <a:off x="5318574" y="2122907"/>
              <a:ext cx="749699" cy="679580"/>
              <a:chOff x="5075123" y="3442121"/>
              <a:chExt cx="2481953" cy="2249809"/>
            </a:xfrm>
          </p:grpSpPr>
          <p:sp>
            <p:nvSpPr>
              <p:cNvPr id="119" name="타원 184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22" name="자유형 187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" name="자유형 188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25" name="그룹 235"/>
          <p:cNvGrpSpPr/>
          <p:nvPr/>
        </p:nvGrpSpPr>
        <p:grpSpPr>
          <a:xfrm>
            <a:off x="5967419" y="1801191"/>
            <a:ext cx="254391" cy="230597"/>
            <a:chOff x="6343178" y="2122907"/>
            <a:chExt cx="749699" cy="679580"/>
          </a:xfrm>
        </p:grpSpPr>
        <p:sp>
          <p:nvSpPr>
            <p:cNvPr id="126" name="자유형 174"/>
            <p:cNvSpPr/>
            <p:nvPr/>
          </p:nvSpPr>
          <p:spPr bwMode="auto">
            <a:xfrm>
              <a:off x="6388767" y="2132856"/>
              <a:ext cx="658533" cy="659684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27" name="그룹 60"/>
            <p:cNvGrpSpPr/>
            <p:nvPr/>
          </p:nvGrpSpPr>
          <p:grpSpPr>
            <a:xfrm>
              <a:off x="6343178" y="2122907"/>
              <a:ext cx="749699" cy="679580"/>
              <a:chOff x="5075123" y="3442121"/>
              <a:chExt cx="2481953" cy="2249809"/>
            </a:xfrm>
          </p:grpSpPr>
          <p:sp>
            <p:nvSpPr>
              <p:cNvPr id="128" name="타원 176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31" name="자유형 179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2" name="자유형 180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72666" y="627534"/>
            <a:ext cx="65356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1668396" y="4014820"/>
            <a:ext cx="657458" cy="261610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spc="19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100" spc="19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2414560" y="4014820"/>
            <a:ext cx="657458" cy="261610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spc="19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100" spc="19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3160725" y="4014820"/>
            <a:ext cx="657458" cy="261610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spc="19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100" spc="19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3906890" y="4014820"/>
            <a:ext cx="657458" cy="261610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spc="19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100" spc="19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4653054" y="4014820"/>
            <a:ext cx="657458" cy="261610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spc="19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100" spc="19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5399218" y="4014820"/>
            <a:ext cx="657458" cy="261610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spc="19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100" spc="19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6145382" y="4014820"/>
            <a:ext cx="657458" cy="261610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spc="19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100" spc="19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6891545" y="4014820"/>
            <a:ext cx="657458" cy="261610"/>
          </a:xfrm>
          <a:prstGeom prst="rect">
            <a:avLst/>
          </a:prstGeom>
          <a:noFill/>
        </p:spPr>
        <p:txBody>
          <a:bodyPr spcFirstLastPara="1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spc="19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ko-KR" altLang="en-US" sz="1100" spc="19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03998" y="1043315"/>
            <a:ext cx="569545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02560" y="4299942"/>
            <a:ext cx="584363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grpSp>
        <p:nvGrpSpPr>
          <p:cNvPr id="15" name="그룹 207"/>
          <p:cNvGrpSpPr/>
          <p:nvPr/>
        </p:nvGrpSpPr>
        <p:grpSpPr>
          <a:xfrm>
            <a:off x="4006250" y="1734053"/>
            <a:ext cx="1100214" cy="958299"/>
            <a:chOff x="395288" y="3396803"/>
            <a:chExt cx="1511300" cy="1316360"/>
          </a:xfrm>
        </p:grpSpPr>
        <p:sp>
          <p:nvSpPr>
            <p:cNvPr id="16" name="Oval 29"/>
            <p:cNvSpPr>
              <a:spLocks noChangeArrowheads="1"/>
            </p:cNvSpPr>
            <p:nvPr/>
          </p:nvSpPr>
          <p:spPr bwMode="auto">
            <a:xfrm>
              <a:off x="395288" y="4068595"/>
              <a:ext cx="1511300" cy="644568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" name="자유형 248"/>
            <p:cNvSpPr/>
            <p:nvPr/>
          </p:nvSpPr>
          <p:spPr bwMode="auto">
            <a:xfrm>
              <a:off x="702991" y="3410521"/>
              <a:ext cx="908050" cy="909637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8" name="그룹 60"/>
            <p:cNvGrpSpPr/>
            <p:nvPr/>
          </p:nvGrpSpPr>
          <p:grpSpPr>
            <a:xfrm>
              <a:off x="640130" y="3396803"/>
              <a:ext cx="1033760" cy="937072"/>
              <a:chOff x="5075123" y="3442121"/>
              <a:chExt cx="2481953" cy="2249809"/>
            </a:xfrm>
          </p:grpSpPr>
          <p:sp>
            <p:nvSpPr>
              <p:cNvPr id="20" name="타원 251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3" name="자유형 254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자유형 255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689315" y="3662921"/>
              <a:ext cx="917365" cy="422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6" name="모서리가 둥근 직사각형 141"/>
          <p:cNvSpPr/>
          <p:nvPr/>
        </p:nvSpPr>
        <p:spPr>
          <a:xfrm>
            <a:off x="1602560" y="3065162"/>
            <a:ext cx="3721907" cy="838739"/>
          </a:xfrm>
          <a:prstGeom prst="roundRect">
            <a:avLst>
              <a:gd name="adj" fmla="val 47765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val 29"/>
          <p:cNvSpPr>
            <a:spLocks noChangeArrowheads="1"/>
          </p:cNvSpPr>
          <p:nvPr/>
        </p:nvSpPr>
        <p:spPr bwMode="auto">
          <a:xfrm>
            <a:off x="1577124" y="3571237"/>
            <a:ext cx="797893" cy="340300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8" name="자유형 143"/>
          <p:cNvSpPr/>
          <p:nvPr/>
        </p:nvSpPr>
        <p:spPr bwMode="auto">
          <a:xfrm>
            <a:off x="1739576" y="3223806"/>
            <a:ext cx="479406" cy="4802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" name="그룹 60"/>
          <p:cNvGrpSpPr/>
          <p:nvPr/>
        </p:nvGrpSpPr>
        <p:grpSpPr>
          <a:xfrm>
            <a:off x="1706387" y="3216563"/>
            <a:ext cx="545775" cy="494729"/>
            <a:chOff x="5075123" y="3442121"/>
            <a:chExt cx="2481953" cy="2249809"/>
          </a:xfrm>
        </p:grpSpPr>
        <p:sp>
          <p:nvSpPr>
            <p:cNvPr id="30" name="타원 241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3" name="자유형 24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자유형 245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8" name="Oval 29"/>
          <p:cNvSpPr>
            <a:spLocks noChangeArrowheads="1"/>
          </p:cNvSpPr>
          <p:nvPr/>
        </p:nvSpPr>
        <p:spPr bwMode="auto">
          <a:xfrm>
            <a:off x="2323026" y="3571237"/>
            <a:ext cx="797893" cy="340300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9" name="자유형 146"/>
          <p:cNvSpPr/>
          <p:nvPr/>
        </p:nvSpPr>
        <p:spPr bwMode="auto">
          <a:xfrm>
            <a:off x="2485478" y="3223806"/>
            <a:ext cx="479406" cy="4802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" name="그룹 60"/>
          <p:cNvGrpSpPr/>
          <p:nvPr/>
        </p:nvGrpSpPr>
        <p:grpSpPr>
          <a:xfrm>
            <a:off x="2452291" y="3216563"/>
            <a:ext cx="545775" cy="494729"/>
            <a:chOff x="5075123" y="3442121"/>
            <a:chExt cx="2481953" cy="2249809"/>
          </a:xfrm>
        </p:grpSpPr>
        <p:sp>
          <p:nvSpPr>
            <p:cNvPr id="41" name="타원 235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4" name="자유형 238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자유형 239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7" name="Oval 29"/>
          <p:cNvSpPr>
            <a:spLocks noChangeArrowheads="1"/>
          </p:cNvSpPr>
          <p:nvPr/>
        </p:nvSpPr>
        <p:spPr bwMode="auto">
          <a:xfrm>
            <a:off x="3068929" y="3571237"/>
            <a:ext cx="797893" cy="340300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8" name="자유형 149"/>
          <p:cNvSpPr/>
          <p:nvPr/>
        </p:nvSpPr>
        <p:spPr bwMode="auto">
          <a:xfrm>
            <a:off x="3231381" y="3223806"/>
            <a:ext cx="479406" cy="4802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9" name="그룹 60"/>
          <p:cNvGrpSpPr/>
          <p:nvPr/>
        </p:nvGrpSpPr>
        <p:grpSpPr>
          <a:xfrm>
            <a:off x="3198193" y="3216563"/>
            <a:ext cx="545775" cy="494729"/>
            <a:chOff x="5075123" y="3442121"/>
            <a:chExt cx="2481953" cy="2249809"/>
          </a:xfrm>
        </p:grpSpPr>
        <p:sp>
          <p:nvSpPr>
            <p:cNvPr id="50" name="타원 229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3" name="자유형 232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자유형 233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6" name="Oval 29"/>
          <p:cNvSpPr>
            <a:spLocks noChangeArrowheads="1"/>
          </p:cNvSpPr>
          <p:nvPr/>
        </p:nvSpPr>
        <p:spPr bwMode="auto">
          <a:xfrm>
            <a:off x="3814833" y="3571237"/>
            <a:ext cx="797893" cy="340300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7" name="자유형 152"/>
          <p:cNvSpPr/>
          <p:nvPr/>
        </p:nvSpPr>
        <p:spPr bwMode="auto">
          <a:xfrm>
            <a:off x="3977285" y="3223806"/>
            <a:ext cx="479406" cy="4802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8" name="그룹 60"/>
          <p:cNvGrpSpPr/>
          <p:nvPr/>
        </p:nvGrpSpPr>
        <p:grpSpPr>
          <a:xfrm>
            <a:off x="3944096" y="3216563"/>
            <a:ext cx="545775" cy="494729"/>
            <a:chOff x="5075123" y="3442121"/>
            <a:chExt cx="2481953" cy="2249809"/>
          </a:xfrm>
        </p:grpSpPr>
        <p:sp>
          <p:nvSpPr>
            <p:cNvPr id="59" name="타원 223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2" name="자유형 226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자유형 227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5" name="Oval 29"/>
          <p:cNvSpPr>
            <a:spLocks noChangeArrowheads="1"/>
          </p:cNvSpPr>
          <p:nvPr/>
        </p:nvSpPr>
        <p:spPr bwMode="auto">
          <a:xfrm>
            <a:off x="4560736" y="3571237"/>
            <a:ext cx="797893" cy="340300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자유형 155"/>
          <p:cNvSpPr/>
          <p:nvPr/>
        </p:nvSpPr>
        <p:spPr bwMode="auto">
          <a:xfrm>
            <a:off x="4723188" y="3223806"/>
            <a:ext cx="479406" cy="480244"/>
          </a:xfrm>
          <a:custGeom>
            <a:avLst/>
            <a:gdLst>
              <a:gd name="connsiteX0" fmla="*/ 0 w 1645187"/>
              <a:gd name="connsiteY0" fmla="*/ 822594 h 1645187"/>
              <a:gd name="connsiteX1" fmla="*/ 240933 w 1645187"/>
              <a:gd name="connsiteY1" fmla="*/ 240932 h 1645187"/>
              <a:gd name="connsiteX2" fmla="*/ 822595 w 1645187"/>
              <a:gd name="connsiteY2" fmla="*/ 1 h 1645187"/>
              <a:gd name="connsiteX3" fmla="*/ 1404257 w 1645187"/>
              <a:gd name="connsiteY3" fmla="*/ 240934 h 1645187"/>
              <a:gd name="connsiteX4" fmla="*/ 1645188 w 1645187"/>
              <a:gd name="connsiteY4" fmla="*/ 822596 h 1645187"/>
              <a:gd name="connsiteX5" fmla="*/ 1404256 w 1645187"/>
              <a:gd name="connsiteY5" fmla="*/ 1404258 h 1645187"/>
              <a:gd name="connsiteX6" fmla="*/ 822594 w 1645187"/>
              <a:gd name="connsiteY6" fmla="*/ 1645190 h 1645187"/>
              <a:gd name="connsiteX7" fmla="*/ 240932 w 1645187"/>
              <a:gd name="connsiteY7" fmla="*/ 1404257 h 1645187"/>
              <a:gd name="connsiteX8" fmla="*/ 0 w 1645187"/>
              <a:gd name="connsiteY8" fmla="*/ 822595 h 1645187"/>
              <a:gd name="connsiteX9" fmla="*/ 0 w 1645187"/>
              <a:gd name="connsiteY9" fmla="*/ 822594 h 164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187" h="1645187">
                <a:moveTo>
                  <a:pt x="0" y="822594"/>
                </a:moveTo>
                <a:cubicBezTo>
                  <a:pt x="0" y="604428"/>
                  <a:pt x="86666" y="395198"/>
                  <a:pt x="240933" y="240932"/>
                </a:cubicBezTo>
                <a:cubicBezTo>
                  <a:pt x="395200" y="86666"/>
                  <a:pt x="604430" y="0"/>
                  <a:pt x="822595" y="1"/>
                </a:cubicBezTo>
                <a:cubicBezTo>
                  <a:pt x="1040761" y="1"/>
                  <a:pt x="1249991" y="86667"/>
                  <a:pt x="1404257" y="240934"/>
                </a:cubicBezTo>
                <a:cubicBezTo>
                  <a:pt x="1558523" y="395201"/>
                  <a:pt x="1645189" y="604431"/>
                  <a:pt x="1645188" y="822596"/>
                </a:cubicBezTo>
                <a:cubicBezTo>
                  <a:pt x="1645188" y="1040762"/>
                  <a:pt x="1558522" y="1249992"/>
                  <a:pt x="1404256" y="1404258"/>
                </a:cubicBezTo>
                <a:cubicBezTo>
                  <a:pt x="1249990" y="1558524"/>
                  <a:pt x="1040759" y="1645190"/>
                  <a:pt x="822594" y="1645190"/>
                </a:cubicBezTo>
                <a:cubicBezTo>
                  <a:pt x="604428" y="1645190"/>
                  <a:pt x="395198" y="1558524"/>
                  <a:pt x="240932" y="1404257"/>
                </a:cubicBezTo>
                <a:cubicBezTo>
                  <a:pt x="86666" y="1249991"/>
                  <a:pt x="0" y="1040760"/>
                  <a:pt x="0" y="822595"/>
                </a:cubicBezTo>
                <a:lnTo>
                  <a:pt x="0" y="822594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89192" tIns="289192" rIns="289192" bIns="289192" spcCol="1270" anchor="ctr"/>
          <a:lstStyle/>
          <a:p>
            <a:pPr algn="ctr" defTabSz="168910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7" name="그룹 60"/>
          <p:cNvGrpSpPr/>
          <p:nvPr/>
        </p:nvGrpSpPr>
        <p:grpSpPr>
          <a:xfrm>
            <a:off x="4689999" y="3216563"/>
            <a:ext cx="545775" cy="494729"/>
            <a:chOff x="5075123" y="3442121"/>
            <a:chExt cx="2481953" cy="2249809"/>
          </a:xfrm>
        </p:grpSpPr>
        <p:sp>
          <p:nvSpPr>
            <p:cNvPr id="68" name="타원 21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1" name="자유형 22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자유형 22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4" name="그룹 177"/>
          <p:cNvGrpSpPr/>
          <p:nvPr/>
        </p:nvGrpSpPr>
        <p:grpSpPr>
          <a:xfrm>
            <a:off x="5306639" y="3216562"/>
            <a:ext cx="797893" cy="694973"/>
            <a:chOff x="3402013" y="2523764"/>
            <a:chExt cx="1024012" cy="891926"/>
          </a:xfrm>
        </p:grpSpPr>
        <p:sp>
          <p:nvSpPr>
            <p:cNvPr id="75" name="Oval 29"/>
            <p:cNvSpPr>
              <a:spLocks noChangeArrowheads="1"/>
            </p:cNvSpPr>
            <p:nvPr/>
          </p:nvSpPr>
          <p:spPr bwMode="auto">
            <a:xfrm>
              <a:off x="3402013" y="2978950"/>
              <a:ext cx="1024012" cy="4367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6" name="자유형 209"/>
            <p:cNvSpPr/>
            <p:nvPr/>
          </p:nvSpPr>
          <p:spPr bwMode="auto">
            <a:xfrm>
              <a:off x="3610503" y="2533059"/>
              <a:ext cx="615268" cy="616343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7" name="그룹 60"/>
            <p:cNvGrpSpPr/>
            <p:nvPr/>
          </p:nvGrpSpPr>
          <p:grpSpPr>
            <a:xfrm>
              <a:off x="3567909" y="2523764"/>
              <a:ext cx="700444" cy="634932"/>
              <a:chOff x="5075123" y="3442121"/>
              <a:chExt cx="2481953" cy="2249809"/>
            </a:xfrm>
          </p:grpSpPr>
          <p:sp>
            <p:nvSpPr>
              <p:cNvPr id="78" name="타원 211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81" name="자유형 214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" name="자유형 215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84" name="그룹 187"/>
          <p:cNvGrpSpPr/>
          <p:nvPr/>
        </p:nvGrpSpPr>
        <p:grpSpPr>
          <a:xfrm>
            <a:off x="6052542" y="3216562"/>
            <a:ext cx="797893" cy="694973"/>
            <a:chOff x="3402013" y="2523764"/>
            <a:chExt cx="1024012" cy="891926"/>
          </a:xfrm>
        </p:grpSpPr>
        <p:sp>
          <p:nvSpPr>
            <p:cNvPr id="85" name="Oval 29"/>
            <p:cNvSpPr>
              <a:spLocks noChangeArrowheads="1"/>
            </p:cNvSpPr>
            <p:nvPr/>
          </p:nvSpPr>
          <p:spPr bwMode="auto">
            <a:xfrm>
              <a:off x="3402013" y="2978950"/>
              <a:ext cx="1024012" cy="4367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6" name="자유형 200"/>
            <p:cNvSpPr/>
            <p:nvPr/>
          </p:nvSpPr>
          <p:spPr bwMode="auto">
            <a:xfrm>
              <a:off x="3610503" y="2533059"/>
              <a:ext cx="615268" cy="616343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87" name="그룹 60"/>
            <p:cNvGrpSpPr/>
            <p:nvPr/>
          </p:nvGrpSpPr>
          <p:grpSpPr>
            <a:xfrm>
              <a:off x="3567909" y="2523764"/>
              <a:ext cx="700444" cy="634932"/>
              <a:chOff x="5075123" y="3442121"/>
              <a:chExt cx="2481953" cy="2249809"/>
            </a:xfrm>
          </p:grpSpPr>
          <p:sp>
            <p:nvSpPr>
              <p:cNvPr id="88" name="타원 202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91" name="자유형 205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" name="자유형 206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94" name="그룹 197"/>
          <p:cNvGrpSpPr/>
          <p:nvPr/>
        </p:nvGrpSpPr>
        <p:grpSpPr>
          <a:xfrm>
            <a:off x="6798443" y="3216562"/>
            <a:ext cx="797893" cy="694973"/>
            <a:chOff x="3402013" y="2523764"/>
            <a:chExt cx="1024012" cy="891926"/>
          </a:xfrm>
        </p:grpSpPr>
        <p:sp>
          <p:nvSpPr>
            <p:cNvPr id="95" name="Oval 29"/>
            <p:cNvSpPr>
              <a:spLocks noChangeArrowheads="1"/>
            </p:cNvSpPr>
            <p:nvPr/>
          </p:nvSpPr>
          <p:spPr bwMode="auto">
            <a:xfrm>
              <a:off x="3402013" y="2978950"/>
              <a:ext cx="1024012" cy="4367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6" name="자유형 191"/>
            <p:cNvSpPr/>
            <p:nvPr/>
          </p:nvSpPr>
          <p:spPr bwMode="auto">
            <a:xfrm>
              <a:off x="3610503" y="2533059"/>
              <a:ext cx="615268" cy="616343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97" name="그룹 60"/>
            <p:cNvGrpSpPr/>
            <p:nvPr/>
          </p:nvGrpSpPr>
          <p:grpSpPr>
            <a:xfrm>
              <a:off x="3567909" y="2523764"/>
              <a:ext cx="700444" cy="634932"/>
              <a:chOff x="5075123" y="3442121"/>
              <a:chExt cx="2481953" cy="2249809"/>
            </a:xfrm>
          </p:grpSpPr>
          <p:sp>
            <p:nvSpPr>
              <p:cNvPr id="98" name="타원 193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01" name="자유형 196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" name="자유형 197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cxnSp>
        <p:nvCxnSpPr>
          <p:cNvPr id="104" name="직선 연결선 160"/>
          <p:cNvCxnSpPr/>
          <p:nvPr/>
        </p:nvCxnSpPr>
        <p:spPr>
          <a:xfrm rot="5400000">
            <a:off x="1774633" y="3009583"/>
            <a:ext cx="3862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61"/>
          <p:cNvCxnSpPr/>
          <p:nvPr/>
        </p:nvCxnSpPr>
        <p:spPr>
          <a:xfrm rot="5400000">
            <a:off x="2522517" y="3009583"/>
            <a:ext cx="3862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62"/>
          <p:cNvCxnSpPr/>
          <p:nvPr/>
        </p:nvCxnSpPr>
        <p:spPr>
          <a:xfrm rot="5400000">
            <a:off x="3270401" y="3009583"/>
            <a:ext cx="3862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63"/>
          <p:cNvCxnSpPr/>
          <p:nvPr/>
        </p:nvCxnSpPr>
        <p:spPr>
          <a:xfrm rot="5400000">
            <a:off x="4018285" y="3009583"/>
            <a:ext cx="3862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64"/>
          <p:cNvCxnSpPr/>
          <p:nvPr/>
        </p:nvCxnSpPr>
        <p:spPr>
          <a:xfrm rot="5400000">
            <a:off x="4766169" y="3009583"/>
            <a:ext cx="3862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직선 연결선 165"/>
          <p:cNvCxnSpPr/>
          <p:nvPr/>
        </p:nvCxnSpPr>
        <p:spPr>
          <a:xfrm rot="5400000">
            <a:off x="5514053" y="3009583"/>
            <a:ext cx="3862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직선 연결선 166"/>
          <p:cNvCxnSpPr/>
          <p:nvPr/>
        </p:nvCxnSpPr>
        <p:spPr>
          <a:xfrm rot="5400000">
            <a:off x="6261937" y="3009583"/>
            <a:ext cx="3862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직선 연결선 167"/>
          <p:cNvCxnSpPr/>
          <p:nvPr/>
        </p:nvCxnSpPr>
        <p:spPr>
          <a:xfrm rot="5400000">
            <a:off x="7009821" y="3009583"/>
            <a:ext cx="386225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직선 연결선 168"/>
          <p:cNvCxnSpPr/>
          <p:nvPr/>
        </p:nvCxnSpPr>
        <p:spPr>
          <a:xfrm>
            <a:off x="1967045" y="2816470"/>
            <a:ext cx="5242121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직선 연결선 169"/>
          <p:cNvCxnSpPr/>
          <p:nvPr/>
        </p:nvCxnSpPr>
        <p:spPr>
          <a:xfrm rot="5400000">
            <a:off x="4351218" y="2623358"/>
            <a:ext cx="386225" cy="0"/>
          </a:xfrm>
          <a:prstGeom prst="line">
            <a:avLst/>
          </a:prstGeom>
          <a:ln w="9525" cap="rnd">
            <a:solidFill>
              <a:schemeClr val="tx1">
                <a:lumMod val="75000"/>
                <a:lumOff val="25000"/>
              </a:schemeClr>
            </a:solidFill>
            <a:prstDash val="solid"/>
            <a:headEnd type="none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6180578" y="1782669"/>
            <a:ext cx="1265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6180578" y="2137609"/>
            <a:ext cx="1265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grpSp>
        <p:nvGrpSpPr>
          <p:cNvPr id="116" name="그룹 234"/>
          <p:cNvGrpSpPr/>
          <p:nvPr/>
        </p:nvGrpSpPr>
        <p:grpSpPr>
          <a:xfrm>
            <a:off x="5967419" y="2115718"/>
            <a:ext cx="254391" cy="230597"/>
            <a:chOff x="5318574" y="2122907"/>
            <a:chExt cx="749699" cy="679580"/>
          </a:xfrm>
        </p:grpSpPr>
        <p:sp>
          <p:nvSpPr>
            <p:cNvPr id="117" name="자유형 182"/>
            <p:cNvSpPr/>
            <p:nvPr/>
          </p:nvSpPr>
          <p:spPr bwMode="auto">
            <a:xfrm>
              <a:off x="5364163" y="2132856"/>
              <a:ext cx="658533" cy="659684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18" name="그룹 60"/>
            <p:cNvGrpSpPr/>
            <p:nvPr/>
          </p:nvGrpSpPr>
          <p:grpSpPr>
            <a:xfrm>
              <a:off x="5318574" y="2122907"/>
              <a:ext cx="749699" cy="679580"/>
              <a:chOff x="5075123" y="3442121"/>
              <a:chExt cx="2481953" cy="2249809"/>
            </a:xfrm>
          </p:grpSpPr>
          <p:sp>
            <p:nvSpPr>
              <p:cNvPr id="119" name="타원 184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22" name="자유형 187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" name="자유형 188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25" name="그룹 235"/>
          <p:cNvGrpSpPr/>
          <p:nvPr/>
        </p:nvGrpSpPr>
        <p:grpSpPr>
          <a:xfrm>
            <a:off x="5967419" y="1801191"/>
            <a:ext cx="254391" cy="230597"/>
            <a:chOff x="6343178" y="2122907"/>
            <a:chExt cx="749699" cy="679580"/>
          </a:xfrm>
        </p:grpSpPr>
        <p:sp>
          <p:nvSpPr>
            <p:cNvPr id="126" name="자유형 174"/>
            <p:cNvSpPr/>
            <p:nvPr/>
          </p:nvSpPr>
          <p:spPr bwMode="auto">
            <a:xfrm>
              <a:off x="6388767" y="2132856"/>
              <a:ext cx="658533" cy="659684"/>
            </a:xfrm>
            <a:custGeom>
              <a:avLst/>
              <a:gdLst>
                <a:gd name="connsiteX0" fmla="*/ 0 w 1645187"/>
                <a:gd name="connsiteY0" fmla="*/ 822594 h 1645187"/>
                <a:gd name="connsiteX1" fmla="*/ 240933 w 1645187"/>
                <a:gd name="connsiteY1" fmla="*/ 240932 h 1645187"/>
                <a:gd name="connsiteX2" fmla="*/ 822595 w 1645187"/>
                <a:gd name="connsiteY2" fmla="*/ 1 h 1645187"/>
                <a:gd name="connsiteX3" fmla="*/ 1404257 w 1645187"/>
                <a:gd name="connsiteY3" fmla="*/ 240934 h 1645187"/>
                <a:gd name="connsiteX4" fmla="*/ 1645188 w 1645187"/>
                <a:gd name="connsiteY4" fmla="*/ 822596 h 1645187"/>
                <a:gd name="connsiteX5" fmla="*/ 1404256 w 1645187"/>
                <a:gd name="connsiteY5" fmla="*/ 1404258 h 1645187"/>
                <a:gd name="connsiteX6" fmla="*/ 822594 w 1645187"/>
                <a:gd name="connsiteY6" fmla="*/ 1645190 h 1645187"/>
                <a:gd name="connsiteX7" fmla="*/ 240932 w 1645187"/>
                <a:gd name="connsiteY7" fmla="*/ 1404257 h 1645187"/>
                <a:gd name="connsiteX8" fmla="*/ 0 w 1645187"/>
                <a:gd name="connsiteY8" fmla="*/ 822595 h 1645187"/>
                <a:gd name="connsiteX9" fmla="*/ 0 w 1645187"/>
                <a:gd name="connsiteY9" fmla="*/ 822594 h 164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5187" h="1645187">
                  <a:moveTo>
                    <a:pt x="0" y="822594"/>
                  </a:moveTo>
                  <a:cubicBezTo>
                    <a:pt x="0" y="604428"/>
                    <a:pt x="86666" y="395198"/>
                    <a:pt x="240933" y="240932"/>
                  </a:cubicBezTo>
                  <a:cubicBezTo>
                    <a:pt x="395200" y="86666"/>
                    <a:pt x="604430" y="0"/>
                    <a:pt x="822595" y="1"/>
                  </a:cubicBezTo>
                  <a:cubicBezTo>
                    <a:pt x="1040761" y="1"/>
                    <a:pt x="1249991" y="86667"/>
                    <a:pt x="1404257" y="240934"/>
                  </a:cubicBezTo>
                  <a:cubicBezTo>
                    <a:pt x="1558523" y="395201"/>
                    <a:pt x="1645189" y="604431"/>
                    <a:pt x="1645188" y="822596"/>
                  </a:cubicBezTo>
                  <a:cubicBezTo>
                    <a:pt x="1645188" y="1040762"/>
                    <a:pt x="1558522" y="1249992"/>
                    <a:pt x="1404256" y="1404258"/>
                  </a:cubicBezTo>
                  <a:cubicBezTo>
                    <a:pt x="1249990" y="1558524"/>
                    <a:pt x="1040759" y="1645190"/>
                    <a:pt x="822594" y="1645190"/>
                  </a:cubicBezTo>
                  <a:cubicBezTo>
                    <a:pt x="604428" y="1645190"/>
                    <a:pt x="395198" y="1558524"/>
                    <a:pt x="240932" y="1404257"/>
                  </a:cubicBezTo>
                  <a:cubicBezTo>
                    <a:pt x="86666" y="1249991"/>
                    <a:pt x="0" y="1040760"/>
                    <a:pt x="0" y="822595"/>
                  </a:cubicBezTo>
                  <a:lnTo>
                    <a:pt x="0" y="82259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89192" tIns="289192" rIns="289192" bIns="289192" spcCol="1270" anchor="ctr"/>
            <a:lstStyle/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27" name="그룹 60"/>
            <p:cNvGrpSpPr/>
            <p:nvPr/>
          </p:nvGrpSpPr>
          <p:grpSpPr>
            <a:xfrm>
              <a:off x="6343178" y="2122907"/>
              <a:ext cx="749699" cy="679580"/>
              <a:chOff x="5075123" y="3442121"/>
              <a:chExt cx="2481953" cy="2249809"/>
            </a:xfrm>
          </p:grpSpPr>
          <p:sp>
            <p:nvSpPr>
              <p:cNvPr id="128" name="타원 176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31" name="자유형 179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2" name="자유형 180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145</Words>
  <Application>Microsoft Office PowerPoint</Application>
  <PresentationFormat>On-screen Show (16:9)</PresentationFormat>
  <Paragraphs>36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2014-03-17T18:57:09Z</dcterms:modified>
</cp:coreProperties>
</file>