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1022821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1053630" y="5222231"/>
            <a:ext cx="683055" cy="276999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spc="19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200" spc="19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1978692" y="5222231"/>
            <a:ext cx="683055" cy="276999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spc="19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200" spc="19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2903754" y="5222231"/>
            <a:ext cx="683055" cy="276999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spc="19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200" spc="19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3828817" y="5222231"/>
            <a:ext cx="683055" cy="276999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spc="19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200" spc="19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4753879" y="5222231"/>
            <a:ext cx="683055" cy="276999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spc="19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200" spc="19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5678941" y="5222231"/>
            <a:ext cx="683055" cy="276999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spc="19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200" spc="19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6604003" y="5222231"/>
            <a:ext cx="683055" cy="276999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spc="19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200" spc="19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7529063" y="5222231"/>
            <a:ext cx="683055" cy="276999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spc="19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200" spc="19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39421" y="1538288"/>
            <a:ext cx="7060971" cy="4778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grpSp>
        <p:nvGrpSpPr>
          <p:cNvPr id="15" name="그룹 207"/>
          <p:cNvGrpSpPr/>
          <p:nvPr/>
        </p:nvGrpSpPr>
        <p:grpSpPr>
          <a:xfrm>
            <a:off x="3901587" y="2394635"/>
            <a:ext cx="1363997" cy="1188057"/>
            <a:chOff x="395288" y="3396803"/>
            <a:chExt cx="1511300" cy="1316360"/>
          </a:xfrm>
        </p:grpSpPr>
        <p:sp>
          <p:nvSpPr>
            <p:cNvPr id="16" name="Oval 29"/>
            <p:cNvSpPr>
              <a:spLocks noChangeArrowheads="1"/>
            </p:cNvSpPr>
            <p:nvPr/>
          </p:nvSpPr>
          <p:spPr bwMode="auto">
            <a:xfrm>
              <a:off x="395288" y="4068595"/>
              <a:ext cx="1511300" cy="644568"/>
            </a:xfrm>
            <a:prstGeom prst="ellipse">
              <a:avLst/>
            </a:prstGeom>
            <a:gradFill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7" name="자유형 248"/>
            <p:cNvSpPr/>
            <p:nvPr/>
          </p:nvSpPr>
          <p:spPr bwMode="auto">
            <a:xfrm>
              <a:off x="702991" y="3410521"/>
              <a:ext cx="908050" cy="909637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8" name="그룹 60"/>
            <p:cNvGrpSpPr/>
            <p:nvPr/>
          </p:nvGrpSpPr>
          <p:grpSpPr>
            <a:xfrm>
              <a:off x="640130" y="3396803"/>
              <a:ext cx="1033760" cy="937072"/>
              <a:chOff x="5075123" y="3442121"/>
              <a:chExt cx="2481953" cy="2249809"/>
            </a:xfrm>
          </p:grpSpPr>
          <p:sp>
            <p:nvSpPr>
              <p:cNvPr id="20" name="타원 251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3" name="자유형 254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" name="자유형 255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689314" y="3713163"/>
              <a:ext cx="1173988" cy="4092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altLang="ko-KR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6" name="모서리가 둥근 직사각형 141"/>
          <p:cNvSpPr/>
          <p:nvPr/>
        </p:nvSpPr>
        <p:spPr>
          <a:xfrm>
            <a:off x="921597" y="4044886"/>
            <a:ext cx="4614258" cy="1039832"/>
          </a:xfrm>
          <a:prstGeom prst="roundRect">
            <a:avLst>
              <a:gd name="adj" fmla="val 47765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Oval 29"/>
          <p:cNvSpPr>
            <a:spLocks noChangeArrowheads="1"/>
          </p:cNvSpPr>
          <p:nvPr/>
        </p:nvSpPr>
        <p:spPr bwMode="auto">
          <a:xfrm>
            <a:off x="890062" y="4672296"/>
            <a:ext cx="989193" cy="42188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8" name="자유형 143"/>
          <p:cNvSpPr/>
          <p:nvPr/>
        </p:nvSpPr>
        <p:spPr bwMode="auto">
          <a:xfrm>
            <a:off x="1091463" y="4241566"/>
            <a:ext cx="594347" cy="595386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9" name="그룹 60"/>
          <p:cNvGrpSpPr/>
          <p:nvPr/>
        </p:nvGrpSpPr>
        <p:grpSpPr>
          <a:xfrm>
            <a:off x="1050317" y="4232587"/>
            <a:ext cx="676628" cy="613343"/>
            <a:chOff x="5075123" y="3442121"/>
            <a:chExt cx="2481953" cy="2249809"/>
          </a:xfrm>
        </p:grpSpPr>
        <p:sp>
          <p:nvSpPr>
            <p:cNvPr id="30" name="타원 241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3" name="자유형 244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자유형 245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6" name="Oval 29"/>
          <p:cNvSpPr>
            <a:spLocks noChangeArrowheads="1"/>
          </p:cNvSpPr>
          <p:nvPr/>
        </p:nvSpPr>
        <p:spPr bwMode="auto">
          <a:xfrm>
            <a:off x="1814800" y="4672296"/>
            <a:ext cx="989193" cy="42188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7" name="자유형 146"/>
          <p:cNvSpPr/>
          <p:nvPr/>
        </p:nvSpPr>
        <p:spPr bwMode="auto">
          <a:xfrm>
            <a:off x="2016201" y="4241566"/>
            <a:ext cx="594347" cy="595386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8" name="그룹 60"/>
          <p:cNvGrpSpPr/>
          <p:nvPr/>
        </p:nvGrpSpPr>
        <p:grpSpPr>
          <a:xfrm>
            <a:off x="1975056" y="4232587"/>
            <a:ext cx="676628" cy="613343"/>
            <a:chOff x="5075123" y="3442121"/>
            <a:chExt cx="2481953" cy="2249809"/>
          </a:xfrm>
        </p:grpSpPr>
        <p:sp>
          <p:nvSpPr>
            <p:cNvPr id="41" name="타원 235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4" name="자유형 238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자유형 239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7" name="Oval 29"/>
          <p:cNvSpPr>
            <a:spLocks noChangeArrowheads="1"/>
          </p:cNvSpPr>
          <p:nvPr/>
        </p:nvSpPr>
        <p:spPr bwMode="auto">
          <a:xfrm>
            <a:off x="2739538" y="4672296"/>
            <a:ext cx="989193" cy="42188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8" name="자유형 149"/>
          <p:cNvSpPr/>
          <p:nvPr/>
        </p:nvSpPr>
        <p:spPr bwMode="auto">
          <a:xfrm>
            <a:off x="2940939" y="4241566"/>
            <a:ext cx="594347" cy="595386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9" name="그룹 60"/>
          <p:cNvGrpSpPr/>
          <p:nvPr/>
        </p:nvGrpSpPr>
        <p:grpSpPr>
          <a:xfrm>
            <a:off x="2899794" y="4232587"/>
            <a:ext cx="676628" cy="613343"/>
            <a:chOff x="5075123" y="3442121"/>
            <a:chExt cx="2481953" cy="2249809"/>
          </a:xfrm>
        </p:grpSpPr>
        <p:sp>
          <p:nvSpPr>
            <p:cNvPr id="50" name="타원 229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3" name="자유형 232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자유형 233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6" name="Oval 29"/>
          <p:cNvSpPr>
            <a:spLocks noChangeArrowheads="1"/>
          </p:cNvSpPr>
          <p:nvPr/>
        </p:nvSpPr>
        <p:spPr bwMode="auto">
          <a:xfrm>
            <a:off x="3664277" y="4672296"/>
            <a:ext cx="989193" cy="42188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7" name="자유형 152"/>
          <p:cNvSpPr/>
          <p:nvPr/>
        </p:nvSpPr>
        <p:spPr bwMode="auto">
          <a:xfrm>
            <a:off x="3865678" y="4241566"/>
            <a:ext cx="594347" cy="595386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8" name="그룹 60"/>
          <p:cNvGrpSpPr/>
          <p:nvPr/>
        </p:nvGrpSpPr>
        <p:grpSpPr>
          <a:xfrm>
            <a:off x="3824532" y="4232587"/>
            <a:ext cx="676628" cy="613343"/>
            <a:chOff x="5075123" y="3442121"/>
            <a:chExt cx="2481953" cy="2249809"/>
          </a:xfrm>
        </p:grpSpPr>
        <p:sp>
          <p:nvSpPr>
            <p:cNvPr id="59" name="타원 223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2" name="자유형 226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자유형 227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5" name="Oval 29"/>
          <p:cNvSpPr>
            <a:spLocks noChangeArrowheads="1"/>
          </p:cNvSpPr>
          <p:nvPr/>
        </p:nvSpPr>
        <p:spPr bwMode="auto">
          <a:xfrm>
            <a:off x="4589015" y="4672296"/>
            <a:ext cx="989193" cy="42188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6" name="자유형 155"/>
          <p:cNvSpPr/>
          <p:nvPr/>
        </p:nvSpPr>
        <p:spPr bwMode="auto">
          <a:xfrm>
            <a:off x="4790416" y="4241566"/>
            <a:ext cx="594347" cy="595386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7" name="그룹 60"/>
          <p:cNvGrpSpPr/>
          <p:nvPr/>
        </p:nvGrpSpPr>
        <p:grpSpPr>
          <a:xfrm>
            <a:off x="4749270" y="4232587"/>
            <a:ext cx="676628" cy="613343"/>
            <a:chOff x="5075123" y="3442121"/>
            <a:chExt cx="2481953" cy="2249809"/>
          </a:xfrm>
        </p:grpSpPr>
        <p:sp>
          <p:nvSpPr>
            <p:cNvPr id="68" name="타원 217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71" name="자유형 22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자유형 221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4" name="그룹 177"/>
          <p:cNvGrpSpPr/>
          <p:nvPr/>
        </p:nvGrpSpPr>
        <p:grpSpPr>
          <a:xfrm>
            <a:off x="5513753" y="4232585"/>
            <a:ext cx="989193" cy="861597"/>
            <a:chOff x="3402013" y="2523764"/>
            <a:chExt cx="1024012" cy="891926"/>
          </a:xfrm>
        </p:grpSpPr>
        <p:sp>
          <p:nvSpPr>
            <p:cNvPr id="75" name="Oval 29"/>
            <p:cNvSpPr>
              <a:spLocks noChangeArrowheads="1"/>
            </p:cNvSpPr>
            <p:nvPr/>
          </p:nvSpPr>
          <p:spPr bwMode="auto">
            <a:xfrm>
              <a:off x="3402013" y="2978950"/>
              <a:ext cx="1024012" cy="43674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76" name="자유형 209"/>
            <p:cNvSpPr/>
            <p:nvPr/>
          </p:nvSpPr>
          <p:spPr bwMode="auto">
            <a:xfrm>
              <a:off x="3610503" y="2533059"/>
              <a:ext cx="615268" cy="616343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7" name="그룹 60"/>
            <p:cNvGrpSpPr/>
            <p:nvPr/>
          </p:nvGrpSpPr>
          <p:grpSpPr>
            <a:xfrm>
              <a:off x="3567909" y="2523764"/>
              <a:ext cx="700444" cy="634932"/>
              <a:chOff x="5075123" y="3442121"/>
              <a:chExt cx="2481953" cy="2249809"/>
            </a:xfrm>
          </p:grpSpPr>
          <p:sp>
            <p:nvSpPr>
              <p:cNvPr id="78" name="타원 211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81" name="자유형 214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" name="자유형 215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3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84" name="그룹 187"/>
          <p:cNvGrpSpPr/>
          <p:nvPr/>
        </p:nvGrpSpPr>
        <p:grpSpPr>
          <a:xfrm>
            <a:off x="6438491" y="4232585"/>
            <a:ext cx="989193" cy="861597"/>
            <a:chOff x="3402013" y="2523764"/>
            <a:chExt cx="1024012" cy="891926"/>
          </a:xfrm>
        </p:grpSpPr>
        <p:sp>
          <p:nvSpPr>
            <p:cNvPr id="85" name="Oval 29"/>
            <p:cNvSpPr>
              <a:spLocks noChangeArrowheads="1"/>
            </p:cNvSpPr>
            <p:nvPr/>
          </p:nvSpPr>
          <p:spPr bwMode="auto">
            <a:xfrm>
              <a:off x="3402013" y="2978950"/>
              <a:ext cx="1024012" cy="43674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86" name="자유형 200"/>
            <p:cNvSpPr/>
            <p:nvPr/>
          </p:nvSpPr>
          <p:spPr bwMode="auto">
            <a:xfrm>
              <a:off x="3610503" y="2533059"/>
              <a:ext cx="615268" cy="616343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87" name="그룹 60"/>
            <p:cNvGrpSpPr/>
            <p:nvPr/>
          </p:nvGrpSpPr>
          <p:grpSpPr>
            <a:xfrm>
              <a:off x="3567909" y="2523764"/>
              <a:ext cx="700444" cy="634932"/>
              <a:chOff x="5075123" y="3442121"/>
              <a:chExt cx="2481953" cy="2249809"/>
            </a:xfrm>
          </p:grpSpPr>
          <p:sp>
            <p:nvSpPr>
              <p:cNvPr id="88" name="타원 202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9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91" name="자유형 205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" name="자유형 206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94" name="그룹 197"/>
          <p:cNvGrpSpPr/>
          <p:nvPr/>
        </p:nvGrpSpPr>
        <p:grpSpPr>
          <a:xfrm>
            <a:off x="7363227" y="4232585"/>
            <a:ext cx="989193" cy="861597"/>
            <a:chOff x="3402013" y="2523764"/>
            <a:chExt cx="1024012" cy="891926"/>
          </a:xfrm>
        </p:grpSpPr>
        <p:sp>
          <p:nvSpPr>
            <p:cNvPr id="95" name="Oval 29"/>
            <p:cNvSpPr>
              <a:spLocks noChangeArrowheads="1"/>
            </p:cNvSpPr>
            <p:nvPr/>
          </p:nvSpPr>
          <p:spPr bwMode="auto">
            <a:xfrm>
              <a:off x="3402013" y="2978950"/>
              <a:ext cx="1024012" cy="43674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96" name="자유형 191"/>
            <p:cNvSpPr/>
            <p:nvPr/>
          </p:nvSpPr>
          <p:spPr bwMode="auto">
            <a:xfrm>
              <a:off x="3610503" y="2533059"/>
              <a:ext cx="615268" cy="616343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97" name="그룹 60"/>
            <p:cNvGrpSpPr/>
            <p:nvPr/>
          </p:nvGrpSpPr>
          <p:grpSpPr>
            <a:xfrm>
              <a:off x="3567909" y="2523764"/>
              <a:ext cx="700444" cy="634932"/>
              <a:chOff x="5075123" y="3442121"/>
              <a:chExt cx="2481953" cy="2249809"/>
            </a:xfrm>
          </p:grpSpPr>
          <p:sp>
            <p:nvSpPr>
              <p:cNvPr id="98" name="타원 193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9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0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01" name="자유형 196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" name="자유형 197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cxnSp>
        <p:nvCxnSpPr>
          <p:cNvPr id="104" name="직선 연결선 160"/>
          <p:cNvCxnSpPr/>
          <p:nvPr/>
        </p:nvCxnSpPr>
        <p:spPr>
          <a:xfrm rot="5400000">
            <a:off x="1134926" y="3975982"/>
            <a:ext cx="4788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61"/>
          <p:cNvCxnSpPr/>
          <p:nvPr/>
        </p:nvCxnSpPr>
        <p:spPr>
          <a:xfrm rot="5400000">
            <a:off x="2062120" y="3975982"/>
            <a:ext cx="4788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연결선 162"/>
          <p:cNvCxnSpPr/>
          <p:nvPr/>
        </p:nvCxnSpPr>
        <p:spPr>
          <a:xfrm rot="5400000">
            <a:off x="2989314" y="3975982"/>
            <a:ext cx="4788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직선 연결선 163"/>
          <p:cNvCxnSpPr/>
          <p:nvPr/>
        </p:nvCxnSpPr>
        <p:spPr>
          <a:xfrm rot="5400000">
            <a:off x="3916508" y="3975982"/>
            <a:ext cx="4788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연결선 164"/>
          <p:cNvCxnSpPr/>
          <p:nvPr/>
        </p:nvCxnSpPr>
        <p:spPr>
          <a:xfrm rot="5400000">
            <a:off x="4843702" y="3975982"/>
            <a:ext cx="4788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직선 연결선 165"/>
          <p:cNvCxnSpPr/>
          <p:nvPr/>
        </p:nvCxnSpPr>
        <p:spPr>
          <a:xfrm rot="5400000">
            <a:off x="5770896" y="3975982"/>
            <a:ext cx="4788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직선 연결선 166"/>
          <p:cNvCxnSpPr/>
          <p:nvPr/>
        </p:nvCxnSpPr>
        <p:spPr>
          <a:xfrm rot="5400000">
            <a:off x="6698090" y="3975982"/>
            <a:ext cx="4788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직선 연결선 167"/>
          <p:cNvCxnSpPr/>
          <p:nvPr/>
        </p:nvCxnSpPr>
        <p:spPr>
          <a:xfrm rot="5400000">
            <a:off x="7625284" y="3975982"/>
            <a:ext cx="4788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직선 연결선 168"/>
          <p:cNvCxnSpPr/>
          <p:nvPr/>
        </p:nvCxnSpPr>
        <p:spPr>
          <a:xfrm>
            <a:off x="1373470" y="3736569"/>
            <a:ext cx="6498954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직선 연결선 169"/>
          <p:cNvCxnSpPr/>
          <p:nvPr/>
        </p:nvCxnSpPr>
        <p:spPr>
          <a:xfrm rot="5400000">
            <a:off x="4329264" y="3497157"/>
            <a:ext cx="478825" cy="0"/>
          </a:xfrm>
          <a:prstGeom prst="line">
            <a:avLst/>
          </a:prstGeom>
          <a:ln w="9525" cap="rnd">
            <a:solidFill>
              <a:schemeClr val="tx1">
                <a:lumMod val="75000"/>
                <a:lumOff val="25000"/>
              </a:schemeClr>
            </a:solidFill>
            <a:prstDash val="solid"/>
            <a:headEnd type="none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6597225" y="2482113"/>
            <a:ext cx="15690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6597225" y="2922153"/>
            <a:ext cx="15690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</p:txBody>
      </p:sp>
      <p:grpSp>
        <p:nvGrpSpPr>
          <p:cNvPr id="116" name="그룹 234"/>
          <p:cNvGrpSpPr/>
          <p:nvPr/>
        </p:nvGrpSpPr>
        <p:grpSpPr>
          <a:xfrm>
            <a:off x="6332959" y="2867807"/>
            <a:ext cx="315383" cy="285884"/>
            <a:chOff x="5318574" y="2122907"/>
            <a:chExt cx="749699" cy="679580"/>
          </a:xfrm>
        </p:grpSpPr>
        <p:sp>
          <p:nvSpPr>
            <p:cNvPr id="117" name="자유형 182"/>
            <p:cNvSpPr/>
            <p:nvPr/>
          </p:nvSpPr>
          <p:spPr bwMode="auto">
            <a:xfrm>
              <a:off x="5364163" y="2132856"/>
              <a:ext cx="658533" cy="659684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18" name="그룹 60"/>
            <p:cNvGrpSpPr/>
            <p:nvPr/>
          </p:nvGrpSpPr>
          <p:grpSpPr>
            <a:xfrm>
              <a:off x="5318574" y="2122907"/>
              <a:ext cx="749699" cy="679580"/>
              <a:chOff x="5075123" y="3442121"/>
              <a:chExt cx="2481953" cy="2249809"/>
            </a:xfrm>
          </p:grpSpPr>
          <p:sp>
            <p:nvSpPr>
              <p:cNvPr id="119" name="타원 184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0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1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22" name="자유형 187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3" name="자유형 188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4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25" name="그룹 235"/>
          <p:cNvGrpSpPr/>
          <p:nvPr/>
        </p:nvGrpSpPr>
        <p:grpSpPr>
          <a:xfrm>
            <a:off x="6332959" y="2477870"/>
            <a:ext cx="315383" cy="285884"/>
            <a:chOff x="6343178" y="2122907"/>
            <a:chExt cx="749699" cy="679580"/>
          </a:xfrm>
        </p:grpSpPr>
        <p:sp>
          <p:nvSpPr>
            <p:cNvPr id="126" name="자유형 174"/>
            <p:cNvSpPr/>
            <p:nvPr/>
          </p:nvSpPr>
          <p:spPr bwMode="auto">
            <a:xfrm>
              <a:off x="6388767" y="2132856"/>
              <a:ext cx="658533" cy="659684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27" name="그룹 60"/>
            <p:cNvGrpSpPr/>
            <p:nvPr/>
          </p:nvGrpSpPr>
          <p:grpSpPr>
            <a:xfrm>
              <a:off x="6343178" y="2122907"/>
              <a:ext cx="749699" cy="679580"/>
              <a:chOff x="5075123" y="3442121"/>
              <a:chExt cx="2481953" cy="2249809"/>
            </a:xfrm>
          </p:grpSpPr>
          <p:sp>
            <p:nvSpPr>
              <p:cNvPr id="128" name="타원 176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9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0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31" name="자유형 179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2" name="자유형 180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3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1022821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1053630" y="5222231"/>
            <a:ext cx="683055" cy="276999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spc="19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200" spc="19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1978692" y="5222231"/>
            <a:ext cx="683055" cy="276999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spc="19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200" spc="19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2903754" y="5222231"/>
            <a:ext cx="683055" cy="276999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spc="19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200" spc="19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3828817" y="5222231"/>
            <a:ext cx="683055" cy="276999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spc="19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200" spc="19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4753879" y="5222231"/>
            <a:ext cx="683055" cy="276999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spc="19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200" spc="19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5678941" y="5222231"/>
            <a:ext cx="683055" cy="276999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spc="19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200" spc="19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6604003" y="5222231"/>
            <a:ext cx="683055" cy="276999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spc="19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200" spc="19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 bwMode="auto">
          <a:xfrm>
            <a:off x="7529063" y="5222231"/>
            <a:ext cx="683055" cy="276999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spc="19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200" spc="19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39421" y="1538288"/>
            <a:ext cx="7060971" cy="4778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grpSp>
        <p:nvGrpSpPr>
          <p:cNvPr id="16" name="그룹 207"/>
          <p:cNvGrpSpPr/>
          <p:nvPr/>
        </p:nvGrpSpPr>
        <p:grpSpPr>
          <a:xfrm>
            <a:off x="3901587" y="2394635"/>
            <a:ext cx="1363997" cy="1188057"/>
            <a:chOff x="395288" y="3396803"/>
            <a:chExt cx="1511300" cy="1316360"/>
          </a:xfrm>
        </p:grpSpPr>
        <p:sp>
          <p:nvSpPr>
            <p:cNvPr id="17" name="Oval 29"/>
            <p:cNvSpPr>
              <a:spLocks noChangeArrowheads="1"/>
            </p:cNvSpPr>
            <p:nvPr/>
          </p:nvSpPr>
          <p:spPr bwMode="auto">
            <a:xfrm>
              <a:off x="395288" y="4068595"/>
              <a:ext cx="1511300" cy="644568"/>
            </a:xfrm>
            <a:prstGeom prst="ellipse">
              <a:avLst/>
            </a:prstGeom>
            <a:gradFill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8" name="자유형 248"/>
            <p:cNvSpPr/>
            <p:nvPr/>
          </p:nvSpPr>
          <p:spPr bwMode="auto">
            <a:xfrm>
              <a:off x="702991" y="3410521"/>
              <a:ext cx="908050" cy="909637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9" name="그룹 60"/>
            <p:cNvGrpSpPr/>
            <p:nvPr/>
          </p:nvGrpSpPr>
          <p:grpSpPr>
            <a:xfrm>
              <a:off x="640130" y="3396803"/>
              <a:ext cx="1033760" cy="937072"/>
              <a:chOff x="5075123" y="3442121"/>
              <a:chExt cx="2481953" cy="2249809"/>
            </a:xfrm>
          </p:grpSpPr>
          <p:sp>
            <p:nvSpPr>
              <p:cNvPr id="21" name="타원 251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4" name="자유형 254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자유형 255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689314" y="3713163"/>
              <a:ext cx="1173988" cy="4092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altLang="ko-KR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7" name="모서리가 둥근 직사각형 141"/>
          <p:cNvSpPr/>
          <p:nvPr/>
        </p:nvSpPr>
        <p:spPr>
          <a:xfrm>
            <a:off x="921597" y="4044886"/>
            <a:ext cx="4614258" cy="1039832"/>
          </a:xfrm>
          <a:prstGeom prst="roundRect">
            <a:avLst>
              <a:gd name="adj" fmla="val 47765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Oval 29"/>
          <p:cNvSpPr>
            <a:spLocks noChangeArrowheads="1"/>
          </p:cNvSpPr>
          <p:nvPr/>
        </p:nvSpPr>
        <p:spPr bwMode="auto">
          <a:xfrm>
            <a:off x="890062" y="4672296"/>
            <a:ext cx="989193" cy="42188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9" name="자유형 143"/>
          <p:cNvSpPr/>
          <p:nvPr/>
        </p:nvSpPr>
        <p:spPr bwMode="auto">
          <a:xfrm>
            <a:off x="1091463" y="4241566"/>
            <a:ext cx="594347" cy="595386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0" name="그룹 60"/>
          <p:cNvGrpSpPr/>
          <p:nvPr/>
        </p:nvGrpSpPr>
        <p:grpSpPr>
          <a:xfrm>
            <a:off x="1050317" y="4232587"/>
            <a:ext cx="676628" cy="613343"/>
            <a:chOff x="5075123" y="3442121"/>
            <a:chExt cx="2481953" cy="2249809"/>
          </a:xfrm>
        </p:grpSpPr>
        <p:sp>
          <p:nvSpPr>
            <p:cNvPr id="31" name="타원 241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4" name="자유형 244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자유형 245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8" name="Oval 29"/>
          <p:cNvSpPr>
            <a:spLocks noChangeArrowheads="1"/>
          </p:cNvSpPr>
          <p:nvPr/>
        </p:nvSpPr>
        <p:spPr bwMode="auto">
          <a:xfrm>
            <a:off x="1814800" y="4672296"/>
            <a:ext cx="989193" cy="42188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9" name="자유형 146"/>
          <p:cNvSpPr/>
          <p:nvPr/>
        </p:nvSpPr>
        <p:spPr bwMode="auto">
          <a:xfrm>
            <a:off x="2016201" y="4241566"/>
            <a:ext cx="594347" cy="595386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0" name="그룹 60"/>
          <p:cNvGrpSpPr/>
          <p:nvPr/>
        </p:nvGrpSpPr>
        <p:grpSpPr>
          <a:xfrm>
            <a:off x="1975056" y="4232587"/>
            <a:ext cx="676628" cy="613343"/>
            <a:chOff x="5075123" y="3442121"/>
            <a:chExt cx="2481953" cy="2249809"/>
          </a:xfrm>
        </p:grpSpPr>
        <p:sp>
          <p:nvSpPr>
            <p:cNvPr id="41" name="타원 235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4" name="자유형 238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자유형 239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7" name="Oval 29"/>
          <p:cNvSpPr>
            <a:spLocks noChangeArrowheads="1"/>
          </p:cNvSpPr>
          <p:nvPr/>
        </p:nvSpPr>
        <p:spPr bwMode="auto">
          <a:xfrm>
            <a:off x="2739538" y="4672296"/>
            <a:ext cx="989193" cy="42188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8" name="자유형 149"/>
          <p:cNvSpPr/>
          <p:nvPr/>
        </p:nvSpPr>
        <p:spPr bwMode="auto">
          <a:xfrm>
            <a:off x="2940939" y="4241566"/>
            <a:ext cx="594347" cy="595386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9" name="그룹 60"/>
          <p:cNvGrpSpPr/>
          <p:nvPr/>
        </p:nvGrpSpPr>
        <p:grpSpPr>
          <a:xfrm>
            <a:off x="2899794" y="4232587"/>
            <a:ext cx="676628" cy="613343"/>
            <a:chOff x="5075123" y="3442121"/>
            <a:chExt cx="2481953" cy="2249809"/>
          </a:xfrm>
        </p:grpSpPr>
        <p:sp>
          <p:nvSpPr>
            <p:cNvPr id="50" name="타원 229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3" name="자유형 232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자유형 233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6" name="Oval 29"/>
          <p:cNvSpPr>
            <a:spLocks noChangeArrowheads="1"/>
          </p:cNvSpPr>
          <p:nvPr/>
        </p:nvSpPr>
        <p:spPr bwMode="auto">
          <a:xfrm>
            <a:off x="3664277" y="4672296"/>
            <a:ext cx="989193" cy="42188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7" name="자유형 152"/>
          <p:cNvSpPr/>
          <p:nvPr/>
        </p:nvSpPr>
        <p:spPr bwMode="auto">
          <a:xfrm>
            <a:off x="3865678" y="4241566"/>
            <a:ext cx="594347" cy="595386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8" name="그룹 60"/>
          <p:cNvGrpSpPr/>
          <p:nvPr/>
        </p:nvGrpSpPr>
        <p:grpSpPr>
          <a:xfrm>
            <a:off x="3824532" y="4232587"/>
            <a:ext cx="676628" cy="613343"/>
            <a:chOff x="5075123" y="3442121"/>
            <a:chExt cx="2481953" cy="2249809"/>
          </a:xfrm>
        </p:grpSpPr>
        <p:sp>
          <p:nvSpPr>
            <p:cNvPr id="59" name="타원 223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2" name="자유형 226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자유형 227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5" name="Oval 29"/>
          <p:cNvSpPr>
            <a:spLocks noChangeArrowheads="1"/>
          </p:cNvSpPr>
          <p:nvPr/>
        </p:nvSpPr>
        <p:spPr bwMode="auto">
          <a:xfrm>
            <a:off x="4589015" y="4672296"/>
            <a:ext cx="989193" cy="42188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6" name="자유형 155"/>
          <p:cNvSpPr/>
          <p:nvPr/>
        </p:nvSpPr>
        <p:spPr bwMode="auto">
          <a:xfrm>
            <a:off x="4790416" y="4241566"/>
            <a:ext cx="594347" cy="595386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7" name="그룹 60"/>
          <p:cNvGrpSpPr/>
          <p:nvPr/>
        </p:nvGrpSpPr>
        <p:grpSpPr>
          <a:xfrm>
            <a:off x="4749270" y="4232587"/>
            <a:ext cx="676628" cy="613343"/>
            <a:chOff x="5075123" y="3442121"/>
            <a:chExt cx="2481953" cy="2249809"/>
          </a:xfrm>
        </p:grpSpPr>
        <p:sp>
          <p:nvSpPr>
            <p:cNvPr id="68" name="타원 217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71" name="자유형 22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자유형 221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4" name="그룹 177"/>
          <p:cNvGrpSpPr/>
          <p:nvPr/>
        </p:nvGrpSpPr>
        <p:grpSpPr>
          <a:xfrm>
            <a:off x="5513753" y="4232585"/>
            <a:ext cx="989193" cy="861597"/>
            <a:chOff x="3402013" y="2523764"/>
            <a:chExt cx="1024012" cy="891926"/>
          </a:xfrm>
        </p:grpSpPr>
        <p:sp>
          <p:nvSpPr>
            <p:cNvPr id="75" name="Oval 29"/>
            <p:cNvSpPr>
              <a:spLocks noChangeArrowheads="1"/>
            </p:cNvSpPr>
            <p:nvPr/>
          </p:nvSpPr>
          <p:spPr bwMode="auto">
            <a:xfrm>
              <a:off x="3402013" y="2978950"/>
              <a:ext cx="1024012" cy="43674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76" name="자유형 209"/>
            <p:cNvSpPr/>
            <p:nvPr/>
          </p:nvSpPr>
          <p:spPr bwMode="auto">
            <a:xfrm>
              <a:off x="3610503" y="2533059"/>
              <a:ext cx="615268" cy="616343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7" name="그룹 60"/>
            <p:cNvGrpSpPr/>
            <p:nvPr/>
          </p:nvGrpSpPr>
          <p:grpSpPr>
            <a:xfrm>
              <a:off x="3567909" y="2523764"/>
              <a:ext cx="700444" cy="634932"/>
              <a:chOff x="5075123" y="3442121"/>
              <a:chExt cx="2481953" cy="2249809"/>
            </a:xfrm>
          </p:grpSpPr>
          <p:sp>
            <p:nvSpPr>
              <p:cNvPr id="78" name="타원 211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81" name="자유형 214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" name="자유형 215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3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84" name="그룹 187"/>
          <p:cNvGrpSpPr/>
          <p:nvPr/>
        </p:nvGrpSpPr>
        <p:grpSpPr>
          <a:xfrm>
            <a:off x="6438491" y="4232585"/>
            <a:ext cx="989193" cy="861597"/>
            <a:chOff x="3402013" y="2523764"/>
            <a:chExt cx="1024012" cy="891926"/>
          </a:xfrm>
        </p:grpSpPr>
        <p:sp>
          <p:nvSpPr>
            <p:cNvPr id="85" name="Oval 29"/>
            <p:cNvSpPr>
              <a:spLocks noChangeArrowheads="1"/>
            </p:cNvSpPr>
            <p:nvPr/>
          </p:nvSpPr>
          <p:spPr bwMode="auto">
            <a:xfrm>
              <a:off x="3402013" y="2978950"/>
              <a:ext cx="1024012" cy="43674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86" name="자유형 200"/>
            <p:cNvSpPr/>
            <p:nvPr/>
          </p:nvSpPr>
          <p:spPr bwMode="auto">
            <a:xfrm>
              <a:off x="3610503" y="2533059"/>
              <a:ext cx="615268" cy="616343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87" name="그룹 60"/>
            <p:cNvGrpSpPr/>
            <p:nvPr/>
          </p:nvGrpSpPr>
          <p:grpSpPr>
            <a:xfrm>
              <a:off x="3567909" y="2523764"/>
              <a:ext cx="700444" cy="634932"/>
              <a:chOff x="5075123" y="3442121"/>
              <a:chExt cx="2481953" cy="2249809"/>
            </a:xfrm>
          </p:grpSpPr>
          <p:sp>
            <p:nvSpPr>
              <p:cNvPr id="88" name="타원 202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9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91" name="자유형 205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" name="자유형 206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94" name="그룹 197"/>
          <p:cNvGrpSpPr/>
          <p:nvPr/>
        </p:nvGrpSpPr>
        <p:grpSpPr>
          <a:xfrm>
            <a:off x="7363227" y="4232585"/>
            <a:ext cx="989193" cy="861597"/>
            <a:chOff x="3402013" y="2523764"/>
            <a:chExt cx="1024012" cy="891926"/>
          </a:xfrm>
        </p:grpSpPr>
        <p:sp>
          <p:nvSpPr>
            <p:cNvPr id="95" name="Oval 29"/>
            <p:cNvSpPr>
              <a:spLocks noChangeArrowheads="1"/>
            </p:cNvSpPr>
            <p:nvPr/>
          </p:nvSpPr>
          <p:spPr bwMode="auto">
            <a:xfrm>
              <a:off x="3402013" y="2978950"/>
              <a:ext cx="1024012" cy="43674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96" name="자유형 191"/>
            <p:cNvSpPr/>
            <p:nvPr/>
          </p:nvSpPr>
          <p:spPr bwMode="auto">
            <a:xfrm>
              <a:off x="3610503" y="2533059"/>
              <a:ext cx="615268" cy="616343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97" name="그룹 60"/>
            <p:cNvGrpSpPr/>
            <p:nvPr/>
          </p:nvGrpSpPr>
          <p:grpSpPr>
            <a:xfrm>
              <a:off x="3567909" y="2523764"/>
              <a:ext cx="700444" cy="634932"/>
              <a:chOff x="5075123" y="3442121"/>
              <a:chExt cx="2481953" cy="2249809"/>
            </a:xfrm>
          </p:grpSpPr>
          <p:sp>
            <p:nvSpPr>
              <p:cNvPr id="98" name="타원 193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9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0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01" name="자유형 196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" name="자유형 197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cxnSp>
        <p:nvCxnSpPr>
          <p:cNvPr id="104" name="직선 연결선 160"/>
          <p:cNvCxnSpPr/>
          <p:nvPr/>
        </p:nvCxnSpPr>
        <p:spPr>
          <a:xfrm rot="5400000">
            <a:off x="1134926" y="3975982"/>
            <a:ext cx="4788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61"/>
          <p:cNvCxnSpPr/>
          <p:nvPr/>
        </p:nvCxnSpPr>
        <p:spPr>
          <a:xfrm rot="5400000">
            <a:off x="2062120" y="3975982"/>
            <a:ext cx="4788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연결선 162"/>
          <p:cNvCxnSpPr/>
          <p:nvPr/>
        </p:nvCxnSpPr>
        <p:spPr>
          <a:xfrm rot="5400000">
            <a:off x="2989314" y="3975982"/>
            <a:ext cx="4788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직선 연결선 163"/>
          <p:cNvCxnSpPr/>
          <p:nvPr/>
        </p:nvCxnSpPr>
        <p:spPr>
          <a:xfrm rot="5400000">
            <a:off x="3916508" y="3975982"/>
            <a:ext cx="4788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연결선 164"/>
          <p:cNvCxnSpPr/>
          <p:nvPr/>
        </p:nvCxnSpPr>
        <p:spPr>
          <a:xfrm rot="5400000">
            <a:off x="4843702" y="3975982"/>
            <a:ext cx="4788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직선 연결선 165"/>
          <p:cNvCxnSpPr/>
          <p:nvPr/>
        </p:nvCxnSpPr>
        <p:spPr>
          <a:xfrm rot="5400000">
            <a:off x="5770896" y="3975982"/>
            <a:ext cx="4788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직선 연결선 166"/>
          <p:cNvCxnSpPr/>
          <p:nvPr/>
        </p:nvCxnSpPr>
        <p:spPr>
          <a:xfrm rot="5400000">
            <a:off x="6698090" y="3975982"/>
            <a:ext cx="4788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직선 연결선 167"/>
          <p:cNvCxnSpPr/>
          <p:nvPr/>
        </p:nvCxnSpPr>
        <p:spPr>
          <a:xfrm rot="5400000">
            <a:off x="7625284" y="3975982"/>
            <a:ext cx="4788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직선 연결선 168"/>
          <p:cNvCxnSpPr/>
          <p:nvPr/>
        </p:nvCxnSpPr>
        <p:spPr>
          <a:xfrm>
            <a:off x="1373470" y="3736569"/>
            <a:ext cx="6498954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직선 연결선 169"/>
          <p:cNvCxnSpPr/>
          <p:nvPr/>
        </p:nvCxnSpPr>
        <p:spPr>
          <a:xfrm rot="5400000">
            <a:off x="4329264" y="3497157"/>
            <a:ext cx="478825" cy="0"/>
          </a:xfrm>
          <a:prstGeom prst="line">
            <a:avLst/>
          </a:prstGeom>
          <a:ln w="9525" cap="rnd">
            <a:solidFill>
              <a:schemeClr val="tx1">
                <a:lumMod val="75000"/>
                <a:lumOff val="25000"/>
              </a:schemeClr>
            </a:solidFill>
            <a:prstDash val="solid"/>
            <a:headEnd type="none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6597225" y="2482113"/>
            <a:ext cx="15690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6597225" y="2922153"/>
            <a:ext cx="15690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</p:txBody>
      </p:sp>
      <p:grpSp>
        <p:nvGrpSpPr>
          <p:cNvPr id="116" name="그룹 234"/>
          <p:cNvGrpSpPr/>
          <p:nvPr/>
        </p:nvGrpSpPr>
        <p:grpSpPr>
          <a:xfrm>
            <a:off x="6332959" y="2867807"/>
            <a:ext cx="315383" cy="285884"/>
            <a:chOff x="5318574" y="2122907"/>
            <a:chExt cx="749699" cy="679580"/>
          </a:xfrm>
        </p:grpSpPr>
        <p:sp>
          <p:nvSpPr>
            <p:cNvPr id="117" name="자유형 182"/>
            <p:cNvSpPr/>
            <p:nvPr/>
          </p:nvSpPr>
          <p:spPr bwMode="auto">
            <a:xfrm>
              <a:off x="5364163" y="2132856"/>
              <a:ext cx="658533" cy="659684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18" name="그룹 60"/>
            <p:cNvGrpSpPr/>
            <p:nvPr/>
          </p:nvGrpSpPr>
          <p:grpSpPr>
            <a:xfrm>
              <a:off x="5318574" y="2122907"/>
              <a:ext cx="749699" cy="679580"/>
              <a:chOff x="5075123" y="3442121"/>
              <a:chExt cx="2481953" cy="2249809"/>
            </a:xfrm>
          </p:grpSpPr>
          <p:sp>
            <p:nvSpPr>
              <p:cNvPr id="119" name="타원 184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0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1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22" name="자유형 187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3" name="자유형 188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4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25" name="그룹 235"/>
          <p:cNvGrpSpPr/>
          <p:nvPr/>
        </p:nvGrpSpPr>
        <p:grpSpPr>
          <a:xfrm>
            <a:off x="6332959" y="2477870"/>
            <a:ext cx="315383" cy="285884"/>
            <a:chOff x="6343178" y="2122907"/>
            <a:chExt cx="749699" cy="679580"/>
          </a:xfrm>
        </p:grpSpPr>
        <p:sp>
          <p:nvSpPr>
            <p:cNvPr id="126" name="자유형 174"/>
            <p:cNvSpPr/>
            <p:nvPr/>
          </p:nvSpPr>
          <p:spPr bwMode="auto">
            <a:xfrm>
              <a:off x="6388767" y="2132856"/>
              <a:ext cx="658533" cy="659684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27" name="그룹 60"/>
            <p:cNvGrpSpPr/>
            <p:nvPr/>
          </p:nvGrpSpPr>
          <p:grpSpPr>
            <a:xfrm>
              <a:off x="6343178" y="2122907"/>
              <a:ext cx="749699" cy="679580"/>
              <a:chOff x="5075123" y="3442121"/>
              <a:chExt cx="2481953" cy="2249809"/>
            </a:xfrm>
          </p:grpSpPr>
          <p:sp>
            <p:nvSpPr>
              <p:cNvPr id="128" name="타원 176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9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0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31" name="자유형 179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2" name="자유형 180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3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144</Words>
  <Application>Microsoft Office PowerPoint</Application>
  <PresentationFormat>On-screen Show (4:3)</PresentationFormat>
  <Paragraphs>36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2014-03-17T18:53:39Z</dcterms:modified>
</cp:coreProperties>
</file>