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053630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978692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2903754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828817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4753879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678941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604003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529063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9421" y="1538288"/>
            <a:ext cx="7060971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15" name="그룹 207"/>
          <p:cNvGrpSpPr/>
          <p:nvPr/>
        </p:nvGrpSpPr>
        <p:grpSpPr>
          <a:xfrm>
            <a:off x="3901587" y="2394635"/>
            <a:ext cx="1363997" cy="1188057"/>
            <a:chOff x="395288" y="3396803"/>
            <a:chExt cx="1511300" cy="1316360"/>
          </a:xfrm>
        </p:grpSpPr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95288" y="4068595"/>
              <a:ext cx="1511300" cy="64456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자유형 248"/>
            <p:cNvSpPr/>
            <p:nvPr/>
          </p:nvSpPr>
          <p:spPr bwMode="auto">
            <a:xfrm>
              <a:off x="702991" y="3410521"/>
              <a:ext cx="908050" cy="909637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그룹 60"/>
            <p:cNvGrpSpPr/>
            <p:nvPr/>
          </p:nvGrpSpPr>
          <p:grpSpPr>
            <a:xfrm>
              <a:off x="640130" y="3396803"/>
              <a:ext cx="1033760" cy="937072"/>
              <a:chOff x="5075123" y="3442121"/>
              <a:chExt cx="2481953" cy="2249809"/>
            </a:xfrm>
          </p:grpSpPr>
          <p:sp>
            <p:nvSpPr>
              <p:cNvPr id="20" name="타원 25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3" name="자유형 25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자유형 25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89314" y="3713163"/>
              <a:ext cx="1173988" cy="409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모서리가 둥근 직사각형 141"/>
          <p:cNvSpPr/>
          <p:nvPr/>
        </p:nvSpPr>
        <p:spPr>
          <a:xfrm>
            <a:off x="921597" y="4044886"/>
            <a:ext cx="4614258" cy="1039832"/>
          </a:xfrm>
          <a:prstGeom prst="roundRect">
            <a:avLst>
              <a:gd name="adj" fmla="val 47765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>
            <a:off x="890062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자유형 143"/>
          <p:cNvSpPr/>
          <p:nvPr/>
        </p:nvSpPr>
        <p:spPr bwMode="auto">
          <a:xfrm>
            <a:off x="1091463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1050317" y="4232587"/>
            <a:ext cx="676628" cy="613343"/>
            <a:chOff x="5075123" y="3442121"/>
            <a:chExt cx="2481953" cy="2249809"/>
          </a:xfrm>
        </p:grpSpPr>
        <p:sp>
          <p:nvSpPr>
            <p:cNvPr id="30" name="타원 241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2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2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814800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7" name="자유형 146"/>
          <p:cNvSpPr/>
          <p:nvPr/>
        </p:nvSpPr>
        <p:spPr bwMode="auto">
          <a:xfrm>
            <a:off x="2016201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그룹 60"/>
          <p:cNvGrpSpPr/>
          <p:nvPr/>
        </p:nvGrpSpPr>
        <p:grpSpPr>
          <a:xfrm>
            <a:off x="1975056" y="4232587"/>
            <a:ext cx="676628" cy="613343"/>
            <a:chOff x="5075123" y="3442121"/>
            <a:chExt cx="2481953" cy="2249809"/>
          </a:xfrm>
        </p:grpSpPr>
        <p:sp>
          <p:nvSpPr>
            <p:cNvPr id="41" name="타원 235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23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23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2739538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8" name="자유형 149"/>
          <p:cNvSpPr/>
          <p:nvPr/>
        </p:nvSpPr>
        <p:spPr bwMode="auto">
          <a:xfrm>
            <a:off x="2940939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그룹 60"/>
          <p:cNvGrpSpPr/>
          <p:nvPr/>
        </p:nvGrpSpPr>
        <p:grpSpPr>
          <a:xfrm>
            <a:off x="2899794" y="4232587"/>
            <a:ext cx="676628" cy="613343"/>
            <a:chOff x="5075123" y="3442121"/>
            <a:chExt cx="2481953" cy="2249809"/>
          </a:xfrm>
        </p:grpSpPr>
        <p:sp>
          <p:nvSpPr>
            <p:cNvPr id="50" name="타원 22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23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3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3664277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7" name="자유형 152"/>
          <p:cNvSpPr/>
          <p:nvPr/>
        </p:nvSpPr>
        <p:spPr bwMode="auto">
          <a:xfrm>
            <a:off x="3865678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그룹 60"/>
          <p:cNvGrpSpPr/>
          <p:nvPr/>
        </p:nvGrpSpPr>
        <p:grpSpPr>
          <a:xfrm>
            <a:off x="3824532" y="4232587"/>
            <a:ext cx="676628" cy="613343"/>
            <a:chOff x="5075123" y="3442121"/>
            <a:chExt cx="2481953" cy="2249809"/>
          </a:xfrm>
        </p:grpSpPr>
        <p:sp>
          <p:nvSpPr>
            <p:cNvPr id="59" name="타원 223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22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자유형 22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589015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자유형 155"/>
          <p:cNvSpPr/>
          <p:nvPr/>
        </p:nvSpPr>
        <p:spPr bwMode="auto">
          <a:xfrm>
            <a:off x="4790416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그룹 60"/>
          <p:cNvGrpSpPr/>
          <p:nvPr/>
        </p:nvGrpSpPr>
        <p:grpSpPr>
          <a:xfrm>
            <a:off x="4749270" y="4232587"/>
            <a:ext cx="676628" cy="613343"/>
            <a:chOff x="5075123" y="3442121"/>
            <a:chExt cx="2481953" cy="2249809"/>
          </a:xfrm>
        </p:grpSpPr>
        <p:sp>
          <p:nvSpPr>
            <p:cNvPr id="68" name="타원 2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2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2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그룹 177"/>
          <p:cNvGrpSpPr/>
          <p:nvPr/>
        </p:nvGrpSpPr>
        <p:grpSpPr>
          <a:xfrm>
            <a:off x="5513753" y="4232585"/>
            <a:ext cx="989193" cy="861597"/>
            <a:chOff x="3402013" y="2523764"/>
            <a:chExt cx="1024012" cy="891926"/>
          </a:xfrm>
        </p:grpSpPr>
        <p:sp>
          <p:nvSpPr>
            <p:cNvPr id="7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6" name="자유형 209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78" name="타원 21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81" name="자유형 21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자유형 21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4" name="그룹 187"/>
          <p:cNvGrpSpPr/>
          <p:nvPr/>
        </p:nvGrpSpPr>
        <p:grpSpPr>
          <a:xfrm>
            <a:off x="6438491" y="4232585"/>
            <a:ext cx="989193" cy="861597"/>
            <a:chOff x="3402013" y="2523764"/>
            <a:chExt cx="1024012" cy="891926"/>
          </a:xfrm>
        </p:grpSpPr>
        <p:sp>
          <p:nvSpPr>
            <p:cNvPr id="8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6" name="자유형 200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88" name="타원 202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91" name="자유형 20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자유형 20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4" name="그룹 197"/>
          <p:cNvGrpSpPr/>
          <p:nvPr/>
        </p:nvGrpSpPr>
        <p:grpSpPr>
          <a:xfrm>
            <a:off x="7363227" y="4232585"/>
            <a:ext cx="989193" cy="861597"/>
            <a:chOff x="3402013" y="2523764"/>
            <a:chExt cx="1024012" cy="891926"/>
          </a:xfrm>
        </p:grpSpPr>
        <p:sp>
          <p:nvSpPr>
            <p:cNvPr id="9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91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98" name="타원 193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01" name="자유형 196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자유형 197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04" name="직선 연결선 160"/>
          <p:cNvCxnSpPr/>
          <p:nvPr/>
        </p:nvCxnSpPr>
        <p:spPr>
          <a:xfrm rot="5400000">
            <a:off x="1134926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61"/>
          <p:cNvCxnSpPr/>
          <p:nvPr/>
        </p:nvCxnSpPr>
        <p:spPr>
          <a:xfrm rot="5400000">
            <a:off x="2062120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62"/>
          <p:cNvCxnSpPr/>
          <p:nvPr/>
        </p:nvCxnSpPr>
        <p:spPr>
          <a:xfrm rot="5400000">
            <a:off x="2989314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63"/>
          <p:cNvCxnSpPr/>
          <p:nvPr/>
        </p:nvCxnSpPr>
        <p:spPr>
          <a:xfrm rot="5400000">
            <a:off x="3916508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64"/>
          <p:cNvCxnSpPr/>
          <p:nvPr/>
        </p:nvCxnSpPr>
        <p:spPr>
          <a:xfrm rot="5400000">
            <a:off x="4843702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65"/>
          <p:cNvCxnSpPr/>
          <p:nvPr/>
        </p:nvCxnSpPr>
        <p:spPr>
          <a:xfrm rot="5400000">
            <a:off x="5770896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66"/>
          <p:cNvCxnSpPr/>
          <p:nvPr/>
        </p:nvCxnSpPr>
        <p:spPr>
          <a:xfrm rot="5400000">
            <a:off x="6698090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67"/>
          <p:cNvCxnSpPr/>
          <p:nvPr/>
        </p:nvCxnSpPr>
        <p:spPr>
          <a:xfrm rot="5400000">
            <a:off x="7625284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68"/>
          <p:cNvCxnSpPr/>
          <p:nvPr/>
        </p:nvCxnSpPr>
        <p:spPr>
          <a:xfrm>
            <a:off x="1373470" y="3736569"/>
            <a:ext cx="6498954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69"/>
          <p:cNvCxnSpPr/>
          <p:nvPr/>
        </p:nvCxnSpPr>
        <p:spPr>
          <a:xfrm rot="5400000">
            <a:off x="4329264" y="3497157"/>
            <a:ext cx="478825" cy="0"/>
          </a:xfrm>
          <a:prstGeom prst="line">
            <a:avLst/>
          </a:prstGeom>
          <a:ln w="9525" cap="rnd">
            <a:solidFill>
              <a:schemeClr val="tx1">
                <a:lumMod val="75000"/>
                <a:lumOff val="25000"/>
              </a:schemeClr>
            </a:solidFill>
            <a:prstDash val="solid"/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597225" y="2482113"/>
            <a:ext cx="156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597225" y="2922153"/>
            <a:ext cx="156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grpSp>
        <p:nvGrpSpPr>
          <p:cNvPr id="116" name="그룹 234"/>
          <p:cNvGrpSpPr/>
          <p:nvPr/>
        </p:nvGrpSpPr>
        <p:grpSpPr>
          <a:xfrm>
            <a:off x="6332959" y="2867807"/>
            <a:ext cx="315383" cy="285884"/>
            <a:chOff x="5318574" y="2122907"/>
            <a:chExt cx="749699" cy="679580"/>
          </a:xfrm>
        </p:grpSpPr>
        <p:sp>
          <p:nvSpPr>
            <p:cNvPr id="117" name="자유형 182"/>
            <p:cNvSpPr/>
            <p:nvPr/>
          </p:nvSpPr>
          <p:spPr bwMode="auto">
            <a:xfrm>
              <a:off x="5364163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그룹 60"/>
            <p:cNvGrpSpPr/>
            <p:nvPr/>
          </p:nvGrpSpPr>
          <p:grpSpPr>
            <a:xfrm>
              <a:off x="5318574" y="2122907"/>
              <a:ext cx="749699" cy="679580"/>
              <a:chOff x="5075123" y="3442121"/>
              <a:chExt cx="2481953" cy="2249809"/>
            </a:xfrm>
          </p:grpSpPr>
          <p:sp>
            <p:nvSpPr>
              <p:cNvPr id="119" name="타원 184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22" name="자유형 18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자유형 18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5" name="그룹 235"/>
          <p:cNvGrpSpPr/>
          <p:nvPr/>
        </p:nvGrpSpPr>
        <p:grpSpPr>
          <a:xfrm>
            <a:off x="6332959" y="2477870"/>
            <a:ext cx="315383" cy="285884"/>
            <a:chOff x="6343178" y="2122907"/>
            <a:chExt cx="749699" cy="679580"/>
          </a:xfrm>
        </p:grpSpPr>
        <p:sp>
          <p:nvSpPr>
            <p:cNvPr id="126" name="자유형 174"/>
            <p:cNvSpPr/>
            <p:nvPr/>
          </p:nvSpPr>
          <p:spPr bwMode="auto">
            <a:xfrm>
              <a:off x="6388767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7" name="그룹 60"/>
            <p:cNvGrpSpPr/>
            <p:nvPr/>
          </p:nvGrpSpPr>
          <p:grpSpPr>
            <a:xfrm>
              <a:off x="6343178" y="2122907"/>
              <a:ext cx="749699" cy="679580"/>
              <a:chOff x="5075123" y="3442121"/>
              <a:chExt cx="2481953" cy="2249809"/>
            </a:xfrm>
          </p:grpSpPr>
          <p:sp>
            <p:nvSpPr>
              <p:cNvPr id="128" name="타원 176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31" name="자유형 179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자유형 180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053630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1978692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903754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828817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4753879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678941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6604003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529063" y="5222231"/>
            <a:ext cx="683055" cy="276999"/>
          </a:xfrm>
          <a:prstGeom prst="rect">
            <a:avLst/>
          </a:prstGeom>
          <a:noFill/>
        </p:spPr>
        <p:txBody>
          <a:bodyPr spcFirstLastPara="1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spc="19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ko-KR" altLang="en-US" sz="1200" spc="19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9421" y="1538288"/>
            <a:ext cx="7060971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grpSp>
        <p:nvGrpSpPr>
          <p:cNvPr id="16" name="그룹 207"/>
          <p:cNvGrpSpPr/>
          <p:nvPr/>
        </p:nvGrpSpPr>
        <p:grpSpPr>
          <a:xfrm>
            <a:off x="3901587" y="2394635"/>
            <a:ext cx="1363997" cy="1188057"/>
            <a:chOff x="395288" y="3396803"/>
            <a:chExt cx="1511300" cy="1316360"/>
          </a:xfrm>
        </p:grpSpPr>
        <p:sp>
          <p:nvSpPr>
            <p:cNvPr id="17" name="Oval 29"/>
            <p:cNvSpPr>
              <a:spLocks noChangeArrowheads="1"/>
            </p:cNvSpPr>
            <p:nvPr/>
          </p:nvSpPr>
          <p:spPr bwMode="auto">
            <a:xfrm>
              <a:off x="395288" y="4068595"/>
              <a:ext cx="1511300" cy="644568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자유형 248"/>
            <p:cNvSpPr/>
            <p:nvPr/>
          </p:nvSpPr>
          <p:spPr bwMode="auto">
            <a:xfrm>
              <a:off x="702991" y="3410521"/>
              <a:ext cx="908050" cy="909637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그룹 60"/>
            <p:cNvGrpSpPr/>
            <p:nvPr/>
          </p:nvGrpSpPr>
          <p:grpSpPr>
            <a:xfrm>
              <a:off x="640130" y="3396803"/>
              <a:ext cx="1033760" cy="937072"/>
              <a:chOff x="5075123" y="3442121"/>
              <a:chExt cx="2481953" cy="2249809"/>
            </a:xfrm>
          </p:grpSpPr>
          <p:sp>
            <p:nvSpPr>
              <p:cNvPr id="21" name="타원 25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4" name="자유형 25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자유형 25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89314" y="3713163"/>
              <a:ext cx="1173988" cy="409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ko-KR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모서리가 둥근 직사각형 141"/>
          <p:cNvSpPr/>
          <p:nvPr/>
        </p:nvSpPr>
        <p:spPr>
          <a:xfrm>
            <a:off x="921597" y="4044886"/>
            <a:ext cx="4614258" cy="1039832"/>
          </a:xfrm>
          <a:prstGeom prst="roundRect">
            <a:avLst>
              <a:gd name="adj" fmla="val 47765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Oval 29"/>
          <p:cNvSpPr>
            <a:spLocks noChangeArrowheads="1"/>
          </p:cNvSpPr>
          <p:nvPr/>
        </p:nvSpPr>
        <p:spPr bwMode="auto">
          <a:xfrm>
            <a:off x="890062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9" name="자유형 143"/>
          <p:cNvSpPr/>
          <p:nvPr/>
        </p:nvSpPr>
        <p:spPr bwMode="auto">
          <a:xfrm>
            <a:off x="1091463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60"/>
          <p:cNvGrpSpPr/>
          <p:nvPr/>
        </p:nvGrpSpPr>
        <p:grpSpPr>
          <a:xfrm>
            <a:off x="1050317" y="4232587"/>
            <a:ext cx="676628" cy="613343"/>
            <a:chOff x="5075123" y="3442121"/>
            <a:chExt cx="2481953" cy="2249809"/>
          </a:xfrm>
        </p:grpSpPr>
        <p:sp>
          <p:nvSpPr>
            <p:cNvPr id="31" name="타원 241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4" name="자유형 2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자유형 2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1814800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9" name="자유형 146"/>
          <p:cNvSpPr/>
          <p:nvPr/>
        </p:nvSpPr>
        <p:spPr bwMode="auto">
          <a:xfrm>
            <a:off x="2016201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1975056" y="4232587"/>
            <a:ext cx="676628" cy="613343"/>
            <a:chOff x="5075123" y="3442121"/>
            <a:chExt cx="2481953" cy="2249809"/>
          </a:xfrm>
        </p:grpSpPr>
        <p:sp>
          <p:nvSpPr>
            <p:cNvPr id="41" name="타원 235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23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23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Oval 29"/>
          <p:cNvSpPr>
            <a:spLocks noChangeArrowheads="1"/>
          </p:cNvSpPr>
          <p:nvPr/>
        </p:nvSpPr>
        <p:spPr bwMode="auto">
          <a:xfrm>
            <a:off x="2739538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8" name="자유형 149"/>
          <p:cNvSpPr/>
          <p:nvPr/>
        </p:nvSpPr>
        <p:spPr bwMode="auto">
          <a:xfrm>
            <a:off x="2940939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그룹 60"/>
          <p:cNvGrpSpPr/>
          <p:nvPr/>
        </p:nvGrpSpPr>
        <p:grpSpPr>
          <a:xfrm>
            <a:off x="2899794" y="4232587"/>
            <a:ext cx="676628" cy="613343"/>
            <a:chOff x="5075123" y="3442121"/>
            <a:chExt cx="2481953" cy="2249809"/>
          </a:xfrm>
        </p:grpSpPr>
        <p:sp>
          <p:nvSpPr>
            <p:cNvPr id="50" name="타원 22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23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23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6" name="Oval 29"/>
          <p:cNvSpPr>
            <a:spLocks noChangeArrowheads="1"/>
          </p:cNvSpPr>
          <p:nvPr/>
        </p:nvSpPr>
        <p:spPr bwMode="auto">
          <a:xfrm>
            <a:off x="3664277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7" name="자유형 152"/>
          <p:cNvSpPr/>
          <p:nvPr/>
        </p:nvSpPr>
        <p:spPr bwMode="auto">
          <a:xfrm>
            <a:off x="3865678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그룹 60"/>
          <p:cNvGrpSpPr/>
          <p:nvPr/>
        </p:nvGrpSpPr>
        <p:grpSpPr>
          <a:xfrm>
            <a:off x="3824532" y="4232587"/>
            <a:ext cx="676628" cy="613343"/>
            <a:chOff x="5075123" y="3442121"/>
            <a:chExt cx="2481953" cy="2249809"/>
          </a:xfrm>
        </p:grpSpPr>
        <p:sp>
          <p:nvSpPr>
            <p:cNvPr id="59" name="타원 223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자유형 22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자유형 22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589015" y="4672296"/>
            <a:ext cx="989193" cy="421889"/>
          </a:xfrm>
          <a:prstGeom prst="ellipse">
            <a:avLst/>
          </a:prstGeom>
          <a:gradFill rotWithShape="1">
            <a:gsLst>
              <a:gs pos="0">
                <a:schemeClr val="tx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자유형 155"/>
          <p:cNvSpPr/>
          <p:nvPr/>
        </p:nvSpPr>
        <p:spPr bwMode="auto">
          <a:xfrm>
            <a:off x="4790416" y="4241566"/>
            <a:ext cx="594347" cy="595386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그룹 60"/>
          <p:cNvGrpSpPr/>
          <p:nvPr/>
        </p:nvGrpSpPr>
        <p:grpSpPr>
          <a:xfrm>
            <a:off x="4749270" y="4232587"/>
            <a:ext cx="676628" cy="613343"/>
            <a:chOff x="5075123" y="3442121"/>
            <a:chExt cx="2481953" cy="2249809"/>
          </a:xfrm>
        </p:grpSpPr>
        <p:sp>
          <p:nvSpPr>
            <p:cNvPr id="68" name="타원 21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22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22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그룹 177"/>
          <p:cNvGrpSpPr/>
          <p:nvPr/>
        </p:nvGrpSpPr>
        <p:grpSpPr>
          <a:xfrm>
            <a:off x="5513753" y="4232585"/>
            <a:ext cx="989193" cy="861597"/>
            <a:chOff x="3402013" y="2523764"/>
            <a:chExt cx="1024012" cy="891926"/>
          </a:xfrm>
        </p:grpSpPr>
        <p:sp>
          <p:nvSpPr>
            <p:cNvPr id="7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6" name="자유형 209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78" name="타원 211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81" name="자유형 214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" name="자유형 215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4" name="그룹 187"/>
          <p:cNvGrpSpPr/>
          <p:nvPr/>
        </p:nvGrpSpPr>
        <p:grpSpPr>
          <a:xfrm>
            <a:off x="6438491" y="4232585"/>
            <a:ext cx="989193" cy="861597"/>
            <a:chOff x="3402013" y="2523764"/>
            <a:chExt cx="1024012" cy="891926"/>
          </a:xfrm>
        </p:grpSpPr>
        <p:sp>
          <p:nvSpPr>
            <p:cNvPr id="8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86" name="자유형 200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88" name="타원 202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91" name="자유형 20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자유형 20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4" name="그룹 197"/>
          <p:cNvGrpSpPr/>
          <p:nvPr/>
        </p:nvGrpSpPr>
        <p:grpSpPr>
          <a:xfrm>
            <a:off x="7363227" y="4232585"/>
            <a:ext cx="989193" cy="861597"/>
            <a:chOff x="3402013" y="2523764"/>
            <a:chExt cx="1024012" cy="891926"/>
          </a:xfrm>
        </p:grpSpPr>
        <p:sp>
          <p:nvSpPr>
            <p:cNvPr id="95" name="Oval 29"/>
            <p:cNvSpPr>
              <a:spLocks noChangeArrowheads="1"/>
            </p:cNvSpPr>
            <p:nvPr/>
          </p:nvSpPr>
          <p:spPr bwMode="auto">
            <a:xfrm>
              <a:off x="3402013" y="2978950"/>
              <a:ext cx="1024012" cy="436740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6" name="자유형 191"/>
            <p:cNvSpPr/>
            <p:nvPr/>
          </p:nvSpPr>
          <p:spPr bwMode="auto">
            <a:xfrm>
              <a:off x="3610503" y="2533059"/>
              <a:ext cx="615268" cy="616343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7" name="그룹 60"/>
            <p:cNvGrpSpPr/>
            <p:nvPr/>
          </p:nvGrpSpPr>
          <p:grpSpPr>
            <a:xfrm>
              <a:off x="3567909" y="2523764"/>
              <a:ext cx="700444" cy="634932"/>
              <a:chOff x="5075123" y="3442121"/>
              <a:chExt cx="2481953" cy="2249809"/>
            </a:xfrm>
          </p:grpSpPr>
          <p:sp>
            <p:nvSpPr>
              <p:cNvPr id="98" name="타원 193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01" name="자유형 196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자유형 197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104" name="직선 연결선 160"/>
          <p:cNvCxnSpPr/>
          <p:nvPr/>
        </p:nvCxnSpPr>
        <p:spPr>
          <a:xfrm rot="5400000">
            <a:off x="1134926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61"/>
          <p:cNvCxnSpPr/>
          <p:nvPr/>
        </p:nvCxnSpPr>
        <p:spPr>
          <a:xfrm rot="5400000">
            <a:off x="2062120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62"/>
          <p:cNvCxnSpPr/>
          <p:nvPr/>
        </p:nvCxnSpPr>
        <p:spPr>
          <a:xfrm rot="5400000">
            <a:off x="2989314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63"/>
          <p:cNvCxnSpPr/>
          <p:nvPr/>
        </p:nvCxnSpPr>
        <p:spPr>
          <a:xfrm rot="5400000">
            <a:off x="3916508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64"/>
          <p:cNvCxnSpPr/>
          <p:nvPr/>
        </p:nvCxnSpPr>
        <p:spPr>
          <a:xfrm rot="5400000">
            <a:off x="4843702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65"/>
          <p:cNvCxnSpPr/>
          <p:nvPr/>
        </p:nvCxnSpPr>
        <p:spPr>
          <a:xfrm rot="5400000">
            <a:off x="5770896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66"/>
          <p:cNvCxnSpPr/>
          <p:nvPr/>
        </p:nvCxnSpPr>
        <p:spPr>
          <a:xfrm rot="5400000">
            <a:off x="6698090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67"/>
          <p:cNvCxnSpPr/>
          <p:nvPr/>
        </p:nvCxnSpPr>
        <p:spPr>
          <a:xfrm rot="5400000">
            <a:off x="7625284" y="3975982"/>
            <a:ext cx="478825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68"/>
          <p:cNvCxnSpPr/>
          <p:nvPr/>
        </p:nvCxnSpPr>
        <p:spPr>
          <a:xfrm>
            <a:off x="1373470" y="3736569"/>
            <a:ext cx="6498954" cy="0"/>
          </a:xfrm>
          <a:prstGeom prst="lin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69"/>
          <p:cNvCxnSpPr/>
          <p:nvPr/>
        </p:nvCxnSpPr>
        <p:spPr>
          <a:xfrm rot="5400000">
            <a:off x="4329264" y="3497157"/>
            <a:ext cx="478825" cy="0"/>
          </a:xfrm>
          <a:prstGeom prst="line">
            <a:avLst/>
          </a:prstGeom>
          <a:ln w="9525" cap="rnd">
            <a:solidFill>
              <a:schemeClr val="tx1">
                <a:lumMod val="75000"/>
                <a:lumOff val="25000"/>
              </a:schemeClr>
            </a:solidFill>
            <a:prstDash val="solid"/>
            <a:headEnd type="none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597225" y="2482113"/>
            <a:ext cx="156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597225" y="2922153"/>
            <a:ext cx="156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grpSp>
        <p:nvGrpSpPr>
          <p:cNvPr id="116" name="그룹 234"/>
          <p:cNvGrpSpPr/>
          <p:nvPr/>
        </p:nvGrpSpPr>
        <p:grpSpPr>
          <a:xfrm>
            <a:off x="6332959" y="2867807"/>
            <a:ext cx="315383" cy="285884"/>
            <a:chOff x="5318574" y="2122907"/>
            <a:chExt cx="749699" cy="679580"/>
          </a:xfrm>
        </p:grpSpPr>
        <p:sp>
          <p:nvSpPr>
            <p:cNvPr id="117" name="자유형 182"/>
            <p:cNvSpPr/>
            <p:nvPr/>
          </p:nvSpPr>
          <p:spPr bwMode="auto">
            <a:xfrm>
              <a:off x="5364163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8" name="그룹 60"/>
            <p:cNvGrpSpPr/>
            <p:nvPr/>
          </p:nvGrpSpPr>
          <p:grpSpPr>
            <a:xfrm>
              <a:off x="5318574" y="2122907"/>
              <a:ext cx="749699" cy="679580"/>
              <a:chOff x="5075123" y="3442121"/>
              <a:chExt cx="2481953" cy="2249809"/>
            </a:xfrm>
          </p:grpSpPr>
          <p:sp>
            <p:nvSpPr>
              <p:cNvPr id="119" name="타원 184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22" name="자유형 18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자유형 18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5" name="그룹 235"/>
          <p:cNvGrpSpPr/>
          <p:nvPr/>
        </p:nvGrpSpPr>
        <p:grpSpPr>
          <a:xfrm>
            <a:off x="6332959" y="2477870"/>
            <a:ext cx="315383" cy="285884"/>
            <a:chOff x="6343178" y="2122907"/>
            <a:chExt cx="749699" cy="679580"/>
          </a:xfrm>
        </p:grpSpPr>
        <p:sp>
          <p:nvSpPr>
            <p:cNvPr id="126" name="자유형 174"/>
            <p:cNvSpPr/>
            <p:nvPr/>
          </p:nvSpPr>
          <p:spPr bwMode="auto">
            <a:xfrm>
              <a:off x="6388767" y="2132856"/>
              <a:ext cx="658533" cy="659684"/>
            </a:xfrm>
            <a:custGeom>
              <a:avLst/>
              <a:gdLst>
                <a:gd name="connsiteX0" fmla="*/ 0 w 1645187"/>
                <a:gd name="connsiteY0" fmla="*/ 822594 h 1645187"/>
                <a:gd name="connsiteX1" fmla="*/ 240933 w 1645187"/>
                <a:gd name="connsiteY1" fmla="*/ 240932 h 1645187"/>
                <a:gd name="connsiteX2" fmla="*/ 822595 w 1645187"/>
                <a:gd name="connsiteY2" fmla="*/ 1 h 1645187"/>
                <a:gd name="connsiteX3" fmla="*/ 1404257 w 1645187"/>
                <a:gd name="connsiteY3" fmla="*/ 240934 h 1645187"/>
                <a:gd name="connsiteX4" fmla="*/ 1645188 w 1645187"/>
                <a:gd name="connsiteY4" fmla="*/ 822596 h 1645187"/>
                <a:gd name="connsiteX5" fmla="*/ 1404256 w 1645187"/>
                <a:gd name="connsiteY5" fmla="*/ 1404258 h 1645187"/>
                <a:gd name="connsiteX6" fmla="*/ 822594 w 1645187"/>
                <a:gd name="connsiteY6" fmla="*/ 1645190 h 1645187"/>
                <a:gd name="connsiteX7" fmla="*/ 240932 w 1645187"/>
                <a:gd name="connsiteY7" fmla="*/ 1404257 h 1645187"/>
                <a:gd name="connsiteX8" fmla="*/ 0 w 1645187"/>
                <a:gd name="connsiteY8" fmla="*/ 822595 h 1645187"/>
                <a:gd name="connsiteX9" fmla="*/ 0 w 1645187"/>
                <a:gd name="connsiteY9" fmla="*/ 822594 h 164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5187" h="1645187">
                  <a:moveTo>
                    <a:pt x="0" y="822594"/>
                  </a:moveTo>
                  <a:cubicBezTo>
                    <a:pt x="0" y="604428"/>
                    <a:pt x="86666" y="395198"/>
                    <a:pt x="240933" y="240932"/>
                  </a:cubicBezTo>
                  <a:cubicBezTo>
                    <a:pt x="395200" y="86666"/>
                    <a:pt x="604430" y="0"/>
                    <a:pt x="822595" y="1"/>
                  </a:cubicBezTo>
                  <a:cubicBezTo>
                    <a:pt x="1040761" y="1"/>
                    <a:pt x="1249991" y="86667"/>
                    <a:pt x="1404257" y="240934"/>
                  </a:cubicBezTo>
                  <a:cubicBezTo>
                    <a:pt x="1558523" y="395201"/>
                    <a:pt x="1645189" y="604431"/>
                    <a:pt x="1645188" y="822596"/>
                  </a:cubicBezTo>
                  <a:cubicBezTo>
                    <a:pt x="1645188" y="1040762"/>
                    <a:pt x="1558522" y="1249992"/>
                    <a:pt x="1404256" y="1404258"/>
                  </a:cubicBezTo>
                  <a:cubicBezTo>
                    <a:pt x="1249990" y="1558524"/>
                    <a:pt x="1040759" y="1645190"/>
                    <a:pt x="822594" y="1645190"/>
                  </a:cubicBezTo>
                  <a:cubicBezTo>
                    <a:pt x="604428" y="1645190"/>
                    <a:pt x="395198" y="1558524"/>
                    <a:pt x="240932" y="1404257"/>
                  </a:cubicBezTo>
                  <a:cubicBezTo>
                    <a:pt x="86666" y="1249991"/>
                    <a:pt x="0" y="1040760"/>
                    <a:pt x="0" y="822595"/>
                  </a:cubicBezTo>
                  <a:lnTo>
                    <a:pt x="0" y="822594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89192" tIns="289192" rIns="289192" bIns="289192" spcCol="1270" anchor="ctr"/>
            <a:lstStyle/>
            <a:p>
              <a:pPr algn="ctr" defTabSz="1689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kumimoji="0"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7" name="그룹 60"/>
            <p:cNvGrpSpPr/>
            <p:nvPr/>
          </p:nvGrpSpPr>
          <p:grpSpPr>
            <a:xfrm>
              <a:off x="6343178" y="2122907"/>
              <a:ext cx="749699" cy="679580"/>
              <a:chOff x="5075123" y="3442121"/>
              <a:chExt cx="2481953" cy="2249809"/>
            </a:xfrm>
          </p:grpSpPr>
          <p:sp>
            <p:nvSpPr>
              <p:cNvPr id="128" name="타원 176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31" name="자유형 179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자유형 180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2014-03-17T18:53:39Z</dcterms:modified>
</cp:coreProperties>
</file>