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그룹 62"/>
          <p:cNvGrpSpPr/>
          <p:nvPr/>
        </p:nvGrpSpPr>
        <p:grpSpPr>
          <a:xfrm rot="-1020000">
            <a:off x="1344570" y="2813529"/>
            <a:ext cx="3197346" cy="808859"/>
            <a:chOff x="3278231" y="3726090"/>
            <a:chExt cx="2730556" cy="1047650"/>
          </a:xfrm>
        </p:grpSpPr>
        <p:sp>
          <p:nvSpPr>
            <p:cNvPr id="5" name="직사각형 63"/>
            <p:cNvSpPr/>
            <p:nvPr/>
          </p:nvSpPr>
          <p:spPr>
            <a:xfrm>
              <a:off x="3278231" y="4188965"/>
              <a:ext cx="2730556" cy="584775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3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PowerPoint</a:t>
              </a:r>
            </a:p>
          </p:txBody>
        </p:sp>
        <p:sp>
          <p:nvSpPr>
            <p:cNvPr id="6" name="직사각형 64"/>
            <p:cNvSpPr/>
            <p:nvPr/>
          </p:nvSpPr>
          <p:spPr>
            <a:xfrm>
              <a:off x="3783340" y="3726090"/>
              <a:ext cx="1720344" cy="523220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8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ALLPPT</a:t>
              </a:r>
              <a:endParaRPr kumimoji="0" lang="en-US" altLang="ko-KR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endParaRPr>
            </a:p>
          </p:txBody>
        </p:sp>
      </p:grp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80893" y="771550"/>
            <a:ext cx="62557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n-ea"/>
            </a:endParaRPr>
          </a:p>
        </p:txBody>
      </p:sp>
      <p:sp>
        <p:nvSpPr>
          <p:cNvPr id="9" name="자유형 42"/>
          <p:cNvSpPr/>
          <p:nvPr/>
        </p:nvSpPr>
        <p:spPr>
          <a:xfrm rot="20569999">
            <a:off x="5858534" y="803509"/>
            <a:ext cx="3991995" cy="4360529"/>
          </a:xfrm>
          <a:custGeom>
            <a:avLst/>
            <a:gdLst>
              <a:gd name="connsiteX0" fmla="*/ 0 w 5940660"/>
              <a:gd name="connsiteY0" fmla="*/ 0 h 5499230"/>
              <a:gd name="connsiteX1" fmla="*/ 5940660 w 5940660"/>
              <a:gd name="connsiteY1" fmla="*/ 0 h 5499230"/>
              <a:gd name="connsiteX2" fmla="*/ 5940660 w 5940660"/>
              <a:gd name="connsiteY2" fmla="*/ 5499230 h 5499230"/>
              <a:gd name="connsiteX3" fmla="*/ 0 w 5940660"/>
              <a:gd name="connsiteY3" fmla="*/ 5499230 h 5499230"/>
              <a:gd name="connsiteX4" fmla="*/ 0 w 5940660"/>
              <a:gd name="connsiteY4" fmla="*/ 0 h 5499230"/>
              <a:gd name="connsiteX0" fmla="*/ 1298 w 5941958"/>
              <a:gd name="connsiteY0" fmla="*/ 0 h 5499230"/>
              <a:gd name="connsiteX1" fmla="*/ 5941958 w 5941958"/>
              <a:gd name="connsiteY1" fmla="*/ 0 h 5499230"/>
              <a:gd name="connsiteX2" fmla="*/ 5941958 w 5941958"/>
              <a:gd name="connsiteY2" fmla="*/ 5499230 h 5499230"/>
              <a:gd name="connsiteX3" fmla="*/ 0 w 5941958"/>
              <a:gd name="connsiteY3" fmla="*/ 5096010 h 5499230"/>
              <a:gd name="connsiteX4" fmla="*/ 1298 w 5941958"/>
              <a:gd name="connsiteY4" fmla="*/ 0 h 5499230"/>
              <a:gd name="connsiteX0" fmla="*/ 1298 w 5941958"/>
              <a:gd name="connsiteY0" fmla="*/ 0 h 5499230"/>
              <a:gd name="connsiteX1" fmla="*/ 5735960 w 5941958"/>
              <a:gd name="connsiteY1" fmla="*/ 30570 h 5499230"/>
              <a:gd name="connsiteX2" fmla="*/ 5941958 w 5941958"/>
              <a:gd name="connsiteY2" fmla="*/ 5499230 h 5499230"/>
              <a:gd name="connsiteX3" fmla="*/ 0 w 5941958"/>
              <a:gd name="connsiteY3" fmla="*/ 5096010 h 5499230"/>
              <a:gd name="connsiteX4" fmla="*/ 1298 w 5941958"/>
              <a:gd name="connsiteY4" fmla="*/ 0 h 5499230"/>
              <a:gd name="connsiteX0" fmla="*/ 1298 w 5735960"/>
              <a:gd name="connsiteY0" fmla="*/ 0 h 6273811"/>
              <a:gd name="connsiteX1" fmla="*/ 5735960 w 5735960"/>
              <a:gd name="connsiteY1" fmla="*/ 30570 h 6273811"/>
              <a:gd name="connsiteX2" fmla="*/ 3807333 w 5735960"/>
              <a:gd name="connsiteY2" fmla="*/ 6273811 h 6273811"/>
              <a:gd name="connsiteX3" fmla="*/ 0 w 5735960"/>
              <a:gd name="connsiteY3" fmla="*/ 5096010 h 6273811"/>
              <a:gd name="connsiteX4" fmla="*/ 1298 w 5735960"/>
              <a:gd name="connsiteY4" fmla="*/ 0 h 6273811"/>
              <a:gd name="connsiteX0" fmla="*/ 1298 w 5746578"/>
              <a:gd name="connsiteY0" fmla="*/ 0 h 6273811"/>
              <a:gd name="connsiteX1" fmla="*/ 5746578 w 5746578"/>
              <a:gd name="connsiteY1" fmla="*/ 33851 h 6273811"/>
              <a:gd name="connsiteX2" fmla="*/ 3807333 w 5746578"/>
              <a:gd name="connsiteY2" fmla="*/ 6273811 h 6273811"/>
              <a:gd name="connsiteX3" fmla="*/ 0 w 5746578"/>
              <a:gd name="connsiteY3" fmla="*/ 5096010 h 6273811"/>
              <a:gd name="connsiteX4" fmla="*/ 1298 w 5746578"/>
              <a:gd name="connsiteY4" fmla="*/ 0 h 6273811"/>
              <a:gd name="connsiteX0" fmla="*/ 1298 w 5746578"/>
              <a:gd name="connsiteY0" fmla="*/ 0 h 6277092"/>
              <a:gd name="connsiteX1" fmla="*/ 5746578 w 5746578"/>
              <a:gd name="connsiteY1" fmla="*/ 33851 h 6277092"/>
              <a:gd name="connsiteX2" fmla="*/ 3817951 w 5746578"/>
              <a:gd name="connsiteY2" fmla="*/ 6277092 h 6277092"/>
              <a:gd name="connsiteX3" fmla="*/ 0 w 5746578"/>
              <a:gd name="connsiteY3" fmla="*/ 5096010 h 6277092"/>
              <a:gd name="connsiteX4" fmla="*/ 1298 w 5746578"/>
              <a:gd name="connsiteY4" fmla="*/ 0 h 6277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6578" h="6277092">
                <a:moveTo>
                  <a:pt x="1298" y="0"/>
                </a:moveTo>
                <a:lnTo>
                  <a:pt x="5746578" y="33851"/>
                </a:lnTo>
                <a:lnTo>
                  <a:pt x="3817951" y="6277092"/>
                </a:lnTo>
                <a:lnTo>
                  <a:pt x="0" y="5096010"/>
                </a:lnTo>
                <a:cubicBezTo>
                  <a:pt x="433" y="3397340"/>
                  <a:pt x="865" y="1698670"/>
                  <a:pt x="12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  <a:effectLst>
            <a:innerShdw blurRad="635000">
              <a:schemeClr val="bg1">
                <a:lumMod val="95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" name="그룹 37"/>
          <p:cNvGrpSpPr/>
          <p:nvPr/>
        </p:nvGrpSpPr>
        <p:grpSpPr>
          <a:xfrm rot="20569999">
            <a:off x="5494092" y="2420307"/>
            <a:ext cx="358088" cy="540273"/>
            <a:chOff x="1489628" y="3383995"/>
            <a:chExt cx="225025" cy="643720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2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0"/>
          </a:gradFill>
        </p:grpSpPr>
        <p:sp>
          <p:nvSpPr>
            <p:cNvPr id="32" name="현 40"/>
            <p:cNvSpPr/>
            <p:nvPr/>
          </p:nvSpPr>
          <p:spPr>
            <a:xfrm>
              <a:off x="1489628" y="3383995"/>
              <a:ext cx="225025" cy="225025"/>
            </a:xfrm>
            <a:prstGeom prst="chord">
              <a:avLst>
                <a:gd name="adj1" fmla="val 5330435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41"/>
            <p:cNvSpPr/>
            <p:nvPr/>
          </p:nvSpPr>
          <p:spPr>
            <a:xfrm>
              <a:off x="1490133" y="3490939"/>
              <a:ext cx="110320" cy="5367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현 38"/>
          <p:cNvSpPr/>
          <p:nvPr/>
        </p:nvSpPr>
        <p:spPr>
          <a:xfrm rot="20569999">
            <a:off x="5575749" y="2859960"/>
            <a:ext cx="354958" cy="184637"/>
          </a:xfrm>
          <a:prstGeom prst="chord">
            <a:avLst>
              <a:gd name="adj1" fmla="val 5330435"/>
              <a:gd name="adj2" fmla="val 1620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2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0"/>
          </a:gradFill>
          <a:ln>
            <a:noFill/>
          </a:ln>
          <a:effectLst>
            <a:innerShdw blurRad="63500" dist="127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양쪽 모서리가 둥근 사각형 39"/>
          <p:cNvSpPr/>
          <p:nvPr/>
        </p:nvSpPr>
        <p:spPr>
          <a:xfrm rot="4369999">
            <a:off x="6755070" y="843645"/>
            <a:ext cx="451632" cy="2797908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양쪽 모서리가 둥근 사각형 15"/>
          <p:cNvSpPr/>
          <p:nvPr/>
        </p:nvSpPr>
        <p:spPr>
          <a:xfrm rot="4369999">
            <a:off x="6999362" y="1634454"/>
            <a:ext cx="451632" cy="2797908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1"/>
          <p:cNvGrpSpPr/>
          <p:nvPr/>
        </p:nvGrpSpPr>
        <p:grpSpPr>
          <a:xfrm rot="20569999">
            <a:off x="5738383" y="3211114"/>
            <a:ext cx="358088" cy="540272"/>
            <a:chOff x="1489628" y="3383995"/>
            <a:chExt cx="225025" cy="643720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2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0"/>
          </a:gradFill>
        </p:grpSpPr>
        <p:sp>
          <p:nvSpPr>
            <p:cNvPr id="30" name="현 12"/>
            <p:cNvSpPr/>
            <p:nvPr/>
          </p:nvSpPr>
          <p:spPr>
            <a:xfrm>
              <a:off x="1489628" y="3383995"/>
              <a:ext cx="225025" cy="225025"/>
            </a:xfrm>
            <a:prstGeom prst="chord">
              <a:avLst>
                <a:gd name="adj1" fmla="val 5330435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13"/>
            <p:cNvSpPr/>
            <p:nvPr/>
          </p:nvSpPr>
          <p:spPr>
            <a:xfrm>
              <a:off x="1490133" y="3490939"/>
              <a:ext cx="110320" cy="5367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현 14"/>
          <p:cNvSpPr/>
          <p:nvPr/>
        </p:nvSpPr>
        <p:spPr>
          <a:xfrm rot="20569999">
            <a:off x="5820041" y="3650770"/>
            <a:ext cx="354958" cy="184637"/>
          </a:xfrm>
          <a:prstGeom prst="chord">
            <a:avLst>
              <a:gd name="adj1" fmla="val 5330435"/>
              <a:gd name="adj2" fmla="val 1620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2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0"/>
          </a:gradFill>
          <a:ln>
            <a:noFill/>
          </a:ln>
          <a:effectLst>
            <a:innerShdw blurRad="63500" dist="127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양쪽 모서리가 둥근 사각형 27"/>
          <p:cNvSpPr/>
          <p:nvPr/>
        </p:nvSpPr>
        <p:spPr>
          <a:xfrm rot="4369999">
            <a:off x="7260161" y="2478696"/>
            <a:ext cx="451632" cy="2797908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7" name="그룹 25"/>
          <p:cNvGrpSpPr/>
          <p:nvPr/>
        </p:nvGrpSpPr>
        <p:grpSpPr>
          <a:xfrm rot="20569999">
            <a:off x="5999183" y="4055358"/>
            <a:ext cx="358088" cy="540273"/>
            <a:chOff x="1489628" y="3383995"/>
            <a:chExt cx="225025" cy="643720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2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0"/>
          </a:gradFill>
        </p:grpSpPr>
        <p:sp>
          <p:nvSpPr>
            <p:cNvPr id="28" name="현 28"/>
            <p:cNvSpPr/>
            <p:nvPr/>
          </p:nvSpPr>
          <p:spPr>
            <a:xfrm>
              <a:off x="1489628" y="3383995"/>
              <a:ext cx="225025" cy="225025"/>
            </a:xfrm>
            <a:prstGeom prst="chord">
              <a:avLst>
                <a:gd name="adj1" fmla="val 5330435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직사각형 29"/>
            <p:cNvSpPr/>
            <p:nvPr/>
          </p:nvSpPr>
          <p:spPr>
            <a:xfrm>
              <a:off x="1490133" y="3490939"/>
              <a:ext cx="110320" cy="5367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8" name="현 26"/>
          <p:cNvSpPr/>
          <p:nvPr/>
        </p:nvSpPr>
        <p:spPr>
          <a:xfrm rot="20569999">
            <a:off x="6080839" y="4495011"/>
            <a:ext cx="354958" cy="184637"/>
          </a:xfrm>
          <a:prstGeom prst="chord">
            <a:avLst>
              <a:gd name="adj1" fmla="val 5330435"/>
              <a:gd name="adj2" fmla="val 1620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2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0"/>
          </a:gradFill>
          <a:ln>
            <a:noFill/>
          </a:ln>
          <a:effectLst>
            <a:innerShdw blurRad="63500" dist="127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양쪽 모서리가 둥근 사각형 33"/>
          <p:cNvSpPr/>
          <p:nvPr/>
        </p:nvSpPr>
        <p:spPr>
          <a:xfrm rot="4369999">
            <a:off x="6494271" y="-596"/>
            <a:ext cx="451632" cy="2797908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0" name="그룹 31"/>
          <p:cNvGrpSpPr/>
          <p:nvPr/>
        </p:nvGrpSpPr>
        <p:grpSpPr>
          <a:xfrm rot="20569999">
            <a:off x="5233294" y="1576066"/>
            <a:ext cx="358088" cy="540273"/>
            <a:chOff x="1489628" y="3383995"/>
            <a:chExt cx="225025" cy="643720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2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0"/>
          </a:gradFill>
        </p:grpSpPr>
        <p:sp>
          <p:nvSpPr>
            <p:cNvPr id="26" name="현 34"/>
            <p:cNvSpPr/>
            <p:nvPr/>
          </p:nvSpPr>
          <p:spPr>
            <a:xfrm>
              <a:off x="1489628" y="3383995"/>
              <a:ext cx="225025" cy="225025"/>
            </a:xfrm>
            <a:prstGeom prst="chord">
              <a:avLst>
                <a:gd name="adj1" fmla="val 5330435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직사각형 35"/>
            <p:cNvSpPr/>
            <p:nvPr/>
          </p:nvSpPr>
          <p:spPr>
            <a:xfrm>
              <a:off x="1490133" y="3490939"/>
              <a:ext cx="110320" cy="5367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1" name="현 32"/>
          <p:cNvSpPr/>
          <p:nvPr/>
        </p:nvSpPr>
        <p:spPr>
          <a:xfrm rot="20569999">
            <a:off x="5314950" y="2015720"/>
            <a:ext cx="354958" cy="184637"/>
          </a:xfrm>
          <a:prstGeom prst="chord">
            <a:avLst>
              <a:gd name="adj1" fmla="val 5330435"/>
              <a:gd name="adj2" fmla="val 1620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2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0"/>
          </a:gradFill>
          <a:ln>
            <a:noFill/>
          </a:ln>
          <a:effectLst>
            <a:innerShdw blurRad="63500" dist="127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직사각형 54"/>
          <p:cNvSpPr/>
          <p:nvPr/>
        </p:nvSpPr>
        <p:spPr>
          <a:xfrm rot="20580000">
            <a:off x="5337297" y="1278537"/>
            <a:ext cx="26160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A. Text here Text here</a:t>
            </a:r>
          </a:p>
        </p:txBody>
      </p:sp>
      <p:sp>
        <p:nvSpPr>
          <p:cNvPr id="23" name="직사각형 55"/>
          <p:cNvSpPr/>
          <p:nvPr/>
        </p:nvSpPr>
        <p:spPr>
          <a:xfrm rot="20580000">
            <a:off x="5591322" y="2114605"/>
            <a:ext cx="26192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B</a:t>
            </a:r>
            <a:r>
              <a:rPr lang="en-US" altLang="ko-KR" sz="1400" dirty="0" smtClean="0">
                <a:solidFill>
                  <a:schemeClr val="bg1"/>
                </a:solidFill>
                <a:latin typeface="Arial Black" pitchFamily="34" charset="0"/>
              </a:rPr>
              <a:t>. </a:t>
            </a: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Text here</a:t>
            </a:r>
          </a:p>
        </p:txBody>
      </p:sp>
      <p:sp>
        <p:nvSpPr>
          <p:cNvPr id="24" name="직사각형 56"/>
          <p:cNvSpPr/>
          <p:nvPr/>
        </p:nvSpPr>
        <p:spPr>
          <a:xfrm rot="20580000">
            <a:off x="5833595" y="2924205"/>
            <a:ext cx="26194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sz="1400" dirty="0" smtClean="0">
                <a:solidFill>
                  <a:schemeClr val="bg1"/>
                </a:solidFill>
                <a:latin typeface="Arial Black" pitchFamily="34" charset="0"/>
              </a:rPr>
              <a:t>C. </a:t>
            </a: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Text here</a:t>
            </a:r>
          </a:p>
        </p:txBody>
      </p:sp>
      <p:sp>
        <p:nvSpPr>
          <p:cNvPr id="25" name="직사각형 58"/>
          <p:cNvSpPr/>
          <p:nvPr/>
        </p:nvSpPr>
        <p:spPr>
          <a:xfrm rot="20580000">
            <a:off x="6085975" y="3753657"/>
            <a:ext cx="26126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sz="1400" dirty="0" smtClean="0">
                <a:solidFill>
                  <a:schemeClr val="bg1"/>
                </a:solidFill>
                <a:latin typeface="Arial Black" pitchFamily="34" charset="0"/>
              </a:rPr>
              <a:t>D. </a:t>
            </a:r>
            <a:r>
              <a:rPr lang="en-US" altLang="ko-KR" sz="1400" dirty="0">
                <a:solidFill>
                  <a:schemeClr val="bg1"/>
                </a:solidFill>
                <a:latin typeface="Arial Black" pitchFamily="34" charset="0"/>
              </a:rPr>
              <a:t>Text here Text here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그룹 62"/>
          <p:cNvGrpSpPr/>
          <p:nvPr/>
        </p:nvGrpSpPr>
        <p:grpSpPr>
          <a:xfrm rot="-1020000">
            <a:off x="1587708" y="2812074"/>
            <a:ext cx="2730556" cy="875503"/>
            <a:chOff x="3477552" y="3726090"/>
            <a:chExt cx="2331914" cy="1133968"/>
          </a:xfrm>
        </p:grpSpPr>
        <p:sp>
          <p:nvSpPr>
            <p:cNvPr id="5" name="직사각형 63"/>
            <p:cNvSpPr/>
            <p:nvPr/>
          </p:nvSpPr>
          <p:spPr>
            <a:xfrm>
              <a:off x="3477552" y="4102646"/>
              <a:ext cx="2331914" cy="75741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3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PowerPoint</a:t>
              </a:r>
            </a:p>
          </p:txBody>
        </p:sp>
        <p:sp>
          <p:nvSpPr>
            <p:cNvPr id="6" name="직사각형 64"/>
            <p:cNvSpPr/>
            <p:nvPr/>
          </p:nvSpPr>
          <p:spPr>
            <a:xfrm>
              <a:off x="3783340" y="3726090"/>
              <a:ext cx="1720344" cy="523220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8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ALLPPT</a:t>
              </a:r>
              <a:endParaRPr kumimoji="0" lang="en-US" altLang="ko-KR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endParaRPr>
            </a:p>
          </p:txBody>
        </p:sp>
      </p:grp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80893" y="771550"/>
            <a:ext cx="62557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 Black" pitchFamily="34" charset="0"/>
                <a:ea typeface="+mn-ea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+mj-lt"/>
              <a:ea typeface="+mn-ea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233294" y="803509"/>
            <a:ext cx="4617235" cy="4360529"/>
            <a:chOff x="3552751" y="999549"/>
            <a:chExt cx="6646627" cy="6277092"/>
          </a:xfrm>
        </p:grpSpPr>
        <p:sp>
          <p:nvSpPr>
            <p:cNvPr id="9" name="자유형 42"/>
            <p:cNvSpPr/>
            <p:nvPr/>
          </p:nvSpPr>
          <p:spPr>
            <a:xfrm rot="20569999">
              <a:off x="4452800" y="999549"/>
              <a:ext cx="5746578" cy="6277092"/>
            </a:xfrm>
            <a:custGeom>
              <a:avLst/>
              <a:gdLst>
                <a:gd name="connsiteX0" fmla="*/ 0 w 5940660"/>
                <a:gd name="connsiteY0" fmla="*/ 0 h 5499230"/>
                <a:gd name="connsiteX1" fmla="*/ 5940660 w 5940660"/>
                <a:gd name="connsiteY1" fmla="*/ 0 h 5499230"/>
                <a:gd name="connsiteX2" fmla="*/ 5940660 w 5940660"/>
                <a:gd name="connsiteY2" fmla="*/ 5499230 h 5499230"/>
                <a:gd name="connsiteX3" fmla="*/ 0 w 5940660"/>
                <a:gd name="connsiteY3" fmla="*/ 5499230 h 5499230"/>
                <a:gd name="connsiteX4" fmla="*/ 0 w 5940660"/>
                <a:gd name="connsiteY4" fmla="*/ 0 h 5499230"/>
                <a:gd name="connsiteX0" fmla="*/ 1298 w 5941958"/>
                <a:gd name="connsiteY0" fmla="*/ 0 h 5499230"/>
                <a:gd name="connsiteX1" fmla="*/ 5941958 w 5941958"/>
                <a:gd name="connsiteY1" fmla="*/ 0 h 5499230"/>
                <a:gd name="connsiteX2" fmla="*/ 5941958 w 5941958"/>
                <a:gd name="connsiteY2" fmla="*/ 5499230 h 5499230"/>
                <a:gd name="connsiteX3" fmla="*/ 0 w 5941958"/>
                <a:gd name="connsiteY3" fmla="*/ 5096010 h 5499230"/>
                <a:gd name="connsiteX4" fmla="*/ 1298 w 5941958"/>
                <a:gd name="connsiteY4" fmla="*/ 0 h 5499230"/>
                <a:gd name="connsiteX0" fmla="*/ 1298 w 5941958"/>
                <a:gd name="connsiteY0" fmla="*/ 0 h 5499230"/>
                <a:gd name="connsiteX1" fmla="*/ 5735960 w 5941958"/>
                <a:gd name="connsiteY1" fmla="*/ 30570 h 5499230"/>
                <a:gd name="connsiteX2" fmla="*/ 5941958 w 5941958"/>
                <a:gd name="connsiteY2" fmla="*/ 5499230 h 5499230"/>
                <a:gd name="connsiteX3" fmla="*/ 0 w 5941958"/>
                <a:gd name="connsiteY3" fmla="*/ 5096010 h 5499230"/>
                <a:gd name="connsiteX4" fmla="*/ 1298 w 5941958"/>
                <a:gd name="connsiteY4" fmla="*/ 0 h 5499230"/>
                <a:gd name="connsiteX0" fmla="*/ 1298 w 5735960"/>
                <a:gd name="connsiteY0" fmla="*/ 0 h 6273811"/>
                <a:gd name="connsiteX1" fmla="*/ 5735960 w 5735960"/>
                <a:gd name="connsiteY1" fmla="*/ 30570 h 6273811"/>
                <a:gd name="connsiteX2" fmla="*/ 3807333 w 5735960"/>
                <a:gd name="connsiteY2" fmla="*/ 6273811 h 6273811"/>
                <a:gd name="connsiteX3" fmla="*/ 0 w 5735960"/>
                <a:gd name="connsiteY3" fmla="*/ 5096010 h 6273811"/>
                <a:gd name="connsiteX4" fmla="*/ 1298 w 5735960"/>
                <a:gd name="connsiteY4" fmla="*/ 0 h 6273811"/>
                <a:gd name="connsiteX0" fmla="*/ 1298 w 5746578"/>
                <a:gd name="connsiteY0" fmla="*/ 0 h 6273811"/>
                <a:gd name="connsiteX1" fmla="*/ 5746578 w 5746578"/>
                <a:gd name="connsiteY1" fmla="*/ 33851 h 6273811"/>
                <a:gd name="connsiteX2" fmla="*/ 3807333 w 5746578"/>
                <a:gd name="connsiteY2" fmla="*/ 6273811 h 6273811"/>
                <a:gd name="connsiteX3" fmla="*/ 0 w 5746578"/>
                <a:gd name="connsiteY3" fmla="*/ 5096010 h 6273811"/>
                <a:gd name="connsiteX4" fmla="*/ 1298 w 5746578"/>
                <a:gd name="connsiteY4" fmla="*/ 0 h 6273811"/>
                <a:gd name="connsiteX0" fmla="*/ 1298 w 5746578"/>
                <a:gd name="connsiteY0" fmla="*/ 0 h 6277092"/>
                <a:gd name="connsiteX1" fmla="*/ 5746578 w 5746578"/>
                <a:gd name="connsiteY1" fmla="*/ 33851 h 6277092"/>
                <a:gd name="connsiteX2" fmla="*/ 3817951 w 5746578"/>
                <a:gd name="connsiteY2" fmla="*/ 6277092 h 6277092"/>
                <a:gd name="connsiteX3" fmla="*/ 0 w 5746578"/>
                <a:gd name="connsiteY3" fmla="*/ 5096010 h 6277092"/>
                <a:gd name="connsiteX4" fmla="*/ 1298 w 5746578"/>
                <a:gd name="connsiteY4" fmla="*/ 0 h 6277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6578" h="6277092">
                  <a:moveTo>
                    <a:pt x="1298" y="0"/>
                  </a:moveTo>
                  <a:lnTo>
                    <a:pt x="5746578" y="33851"/>
                  </a:lnTo>
                  <a:lnTo>
                    <a:pt x="3817951" y="6277092"/>
                  </a:lnTo>
                  <a:lnTo>
                    <a:pt x="0" y="5096010"/>
                  </a:lnTo>
                  <a:cubicBezTo>
                    <a:pt x="433" y="3397340"/>
                    <a:pt x="865" y="1698670"/>
                    <a:pt x="129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>
              <a:innerShdw blurRad="635000">
                <a:schemeClr val="bg1">
                  <a:lumMod val="9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grpSp>
          <p:nvGrpSpPr>
            <p:cNvPr id="10" name="그룹 37"/>
            <p:cNvGrpSpPr/>
            <p:nvPr/>
          </p:nvGrpSpPr>
          <p:grpSpPr>
            <a:xfrm rot="20569999">
              <a:off x="3928177" y="3326971"/>
              <a:ext cx="515477" cy="777736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32" name="현 40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직사각형 41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현 38"/>
            <p:cNvSpPr/>
            <p:nvPr/>
          </p:nvSpPr>
          <p:spPr>
            <a:xfrm rot="20569999">
              <a:off x="4045723" y="3959863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2" name="양쪽 모서리가 둥근 사각형 39"/>
            <p:cNvSpPr/>
            <p:nvPr/>
          </p:nvSpPr>
          <p:spPr>
            <a:xfrm rot="4369999">
              <a:off x="5743386" y="1057326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3" name="양쪽 모서리가 둥근 사각형 15"/>
            <p:cNvSpPr/>
            <p:nvPr/>
          </p:nvSpPr>
          <p:spPr>
            <a:xfrm rot="4369999">
              <a:off x="6095051" y="2195716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grpSp>
          <p:nvGrpSpPr>
            <p:cNvPr id="14" name="그룹 11"/>
            <p:cNvGrpSpPr/>
            <p:nvPr/>
          </p:nvGrpSpPr>
          <p:grpSpPr>
            <a:xfrm rot="20569999">
              <a:off x="4279840" y="4465357"/>
              <a:ext cx="515477" cy="777735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30" name="현 12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직사각형 13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5" name="현 14"/>
            <p:cNvSpPr/>
            <p:nvPr/>
          </p:nvSpPr>
          <p:spPr>
            <a:xfrm rot="20569999">
              <a:off x="4397388" y="5098253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양쪽 모서리가 둥근 사각형 27"/>
            <p:cNvSpPr/>
            <p:nvPr/>
          </p:nvSpPr>
          <p:spPr>
            <a:xfrm rot="4369999">
              <a:off x="6470477" y="3411023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grpSp>
          <p:nvGrpSpPr>
            <p:cNvPr id="17" name="그룹 25"/>
            <p:cNvGrpSpPr/>
            <p:nvPr/>
          </p:nvGrpSpPr>
          <p:grpSpPr>
            <a:xfrm rot="20569999">
              <a:off x="4655268" y="5680668"/>
              <a:ext cx="515477" cy="777736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28" name="현 28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직사각형 29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현 26"/>
            <p:cNvSpPr/>
            <p:nvPr/>
          </p:nvSpPr>
          <p:spPr>
            <a:xfrm rot="20569999">
              <a:off x="4772814" y="6313560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양쪽 모서리가 둥근 사각형 33"/>
            <p:cNvSpPr/>
            <p:nvPr/>
          </p:nvSpPr>
          <p:spPr>
            <a:xfrm rot="4369999">
              <a:off x="5367960" y="-157980"/>
              <a:ext cx="650135" cy="402766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20" name="그룹 31"/>
            <p:cNvGrpSpPr/>
            <p:nvPr/>
          </p:nvGrpSpPr>
          <p:grpSpPr>
            <a:xfrm rot="20569999">
              <a:off x="3552751" y="2111665"/>
              <a:ext cx="515477" cy="777736"/>
              <a:chOff x="1489628" y="3383995"/>
              <a:chExt cx="225025" cy="643720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</p:grpSpPr>
          <p:sp>
            <p:nvSpPr>
              <p:cNvPr id="26" name="현 34"/>
              <p:cNvSpPr/>
              <p:nvPr/>
            </p:nvSpPr>
            <p:spPr>
              <a:xfrm>
                <a:off x="1489628" y="3383995"/>
                <a:ext cx="225025" cy="225025"/>
              </a:xfrm>
              <a:prstGeom prst="chord">
                <a:avLst>
                  <a:gd name="adj1" fmla="val 5330435"/>
                  <a:gd name="adj2" fmla="val 162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직사각형 35"/>
              <p:cNvSpPr/>
              <p:nvPr/>
            </p:nvSpPr>
            <p:spPr>
              <a:xfrm>
                <a:off x="1490133" y="3490939"/>
                <a:ext cx="110320" cy="5367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1" name="현 32"/>
            <p:cNvSpPr/>
            <p:nvPr/>
          </p:nvSpPr>
          <p:spPr>
            <a:xfrm rot="20569999">
              <a:off x="3670297" y="2744557"/>
              <a:ext cx="510971" cy="265790"/>
            </a:xfrm>
            <a:prstGeom prst="chord">
              <a:avLst>
                <a:gd name="adj1" fmla="val 5330435"/>
                <a:gd name="adj2" fmla="val 1620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2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0" scaled="0"/>
            </a:gradFill>
            <a:ln>
              <a:noFill/>
            </a:ln>
            <a:effectLst>
              <a:innerShdw blurRad="63500" dist="127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직사각형 54"/>
            <p:cNvSpPr/>
            <p:nvPr/>
          </p:nvSpPr>
          <p:spPr>
            <a:xfrm rot="20580000">
              <a:off x="3873641" y="1683364"/>
              <a:ext cx="3423501" cy="4430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 Black" pitchFamily="34" charset="0"/>
                </a:rPr>
                <a:t>A. Text here Text here</a:t>
              </a:r>
            </a:p>
          </p:txBody>
        </p:sp>
        <p:sp>
          <p:nvSpPr>
            <p:cNvPr id="23" name="직사각형 55"/>
            <p:cNvSpPr/>
            <p:nvPr/>
          </p:nvSpPr>
          <p:spPr>
            <a:xfrm rot="20580000">
              <a:off x="4239524" y="2886905"/>
              <a:ext cx="3427654" cy="4430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sz="1400" dirty="0">
                  <a:solidFill>
                    <a:schemeClr val="bg1"/>
                  </a:solidFill>
                  <a:latin typeface="Arial Black" pitchFamily="34" charset="0"/>
                </a:rPr>
                <a:t>B</a:t>
              </a:r>
              <a:r>
                <a:rPr lang="en-US" altLang="ko-KR" sz="1400" dirty="0" smtClean="0">
                  <a:solidFill>
                    <a:schemeClr val="bg1"/>
                  </a:solidFill>
                  <a:latin typeface="Arial Black" pitchFamily="34" charset="0"/>
                </a:rPr>
                <a:t>. </a:t>
              </a:r>
              <a:r>
                <a:rPr lang="en-US" altLang="ko-KR" sz="1400" dirty="0">
                  <a:solidFill>
                    <a:schemeClr val="bg1"/>
                  </a:solidFill>
                  <a:latin typeface="Arial Black" pitchFamily="34" charset="0"/>
                </a:rPr>
                <a:t>Text here Text here</a:t>
              </a:r>
            </a:p>
          </p:txBody>
        </p:sp>
        <p:sp>
          <p:nvSpPr>
            <p:cNvPr id="24" name="직사각형 56"/>
            <p:cNvSpPr/>
            <p:nvPr/>
          </p:nvSpPr>
          <p:spPr>
            <a:xfrm rot="20580000">
              <a:off x="4588297" y="4052345"/>
              <a:ext cx="3427932" cy="4430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sz="1400" dirty="0" smtClean="0">
                  <a:solidFill>
                    <a:schemeClr val="bg1"/>
                  </a:solidFill>
                  <a:latin typeface="Arial Black" pitchFamily="34" charset="0"/>
                </a:rPr>
                <a:t>C. </a:t>
              </a:r>
              <a:r>
                <a:rPr lang="en-US" altLang="ko-KR" sz="1400" dirty="0">
                  <a:solidFill>
                    <a:schemeClr val="bg1"/>
                  </a:solidFill>
                  <a:latin typeface="Arial Black" pitchFamily="34" charset="0"/>
                </a:rPr>
                <a:t>Text here Text here</a:t>
              </a:r>
            </a:p>
          </p:txBody>
        </p:sp>
        <p:sp>
          <p:nvSpPr>
            <p:cNvPr id="25" name="직사각형 58"/>
            <p:cNvSpPr/>
            <p:nvPr/>
          </p:nvSpPr>
          <p:spPr>
            <a:xfrm rot="20580000">
              <a:off x="4951161" y="5246362"/>
              <a:ext cx="3419070" cy="4430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ko-KR" sz="1400" dirty="0" smtClean="0">
                  <a:solidFill>
                    <a:schemeClr val="bg1"/>
                  </a:solidFill>
                  <a:latin typeface="Arial Black" pitchFamily="34" charset="0"/>
                </a:rPr>
                <a:t>D. </a:t>
              </a:r>
              <a:r>
                <a:rPr lang="en-US" altLang="ko-KR" sz="1400" dirty="0">
                  <a:solidFill>
                    <a:schemeClr val="bg1"/>
                  </a:solidFill>
                  <a:latin typeface="Arial Black" pitchFamily="34" charset="0"/>
                </a:rPr>
                <a:t>Text here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91</Words>
  <Application>Microsoft Office PowerPoint</Application>
  <PresentationFormat>On-screen Show (16:9)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2014-03-17T19:18:12Z</dcterms:modified>
</cp:coreProperties>
</file>