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62"/>
          <p:cNvGrpSpPr/>
          <p:nvPr/>
        </p:nvGrpSpPr>
        <p:grpSpPr>
          <a:xfrm rot="-1020000">
            <a:off x="993087" y="4120554"/>
            <a:ext cx="2730556" cy="1047650"/>
            <a:chOff x="3278231" y="3726090"/>
            <a:chExt cx="2730556" cy="1047650"/>
          </a:xfrm>
        </p:grpSpPr>
        <p:sp>
          <p:nvSpPr>
            <p:cNvPr id="5" name="직사각형 63"/>
            <p:cNvSpPr/>
            <p:nvPr/>
          </p:nvSpPr>
          <p:spPr>
            <a:xfrm>
              <a:off x="3278231" y="4188965"/>
              <a:ext cx="2730556" cy="584775"/>
            </a:xfrm>
            <a:prstGeom prst="rect">
              <a:avLst/>
            </a:prstGeom>
            <a:effectLst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3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itchFamily="34" charset="0"/>
                </a:rPr>
                <a:t>PowerPoint</a:t>
              </a:r>
            </a:p>
          </p:txBody>
        </p:sp>
        <p:sp>
          <p:nvSpPr>
            <p:cNvPr id="6" name="직사각형 64"/>
            <p:cNvSpPr/>
            <p:nvPr/>
          </p:nvSpPr>
          <p:spPr>
            <a:xfrm>
              <a:off x="3783340" y="3726090"/>
              <a:ext cx="1720344" cy="523220"/>
            </a:xfrm>
            <a:prstGeom prst="rect">
              <a:avLst/>
            </a:prstGeom>
            <a:effectLst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2800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itchFamily="34" charset="0"/>
                </a:rPr>
                <a:t>ALLPPT</a:t>
              </a:r>
              <a:endParaRPr kumimoji="0" lang="en-US" altLang="ko-KR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endParaRPr>
            </a:p>
          </p:txBody>
        </p:sp>
      </p:grp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628650" y="1022821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  <a:ea typeface="+mn-ea"/>
              </a:rPr>
              <a:t>Your own sub </a:t>
            </a:r>
            <a:r>
              <a:rPr kumimoji="0"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  <a:ea typeface="+mn-ea"/>
              </a:rPr>
              <a:t>headline</a:t>
            </a:r>
            <a:endParaRPr kumimoji="0"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n-ea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4114015" y="1210159"/>
            <a:ext cx="5980332" cy="5647841"/>
            <a:chOff x="3552751" y="999549"/>
            <a:chExt cx="6646627" cy="6277092"/>
          </a:xfrm>
        </p:grpSpPr>
        <p:sp>
          <p:nvSpPr>
            <p:cNvPr id="7" name="자유형 42"/>
            <p:cNvSpPr/>
            <p:nvPr/>
          </p:nvSpPr>
          <p:spPr>
            <a:xfrm rot="20569999">
              <a:off x="4452800" y="999549"/>
              <a:ext cx="5746578" cy="6277092"/>
            </a:xfrm>
            <a:custGeom>
              <a:avLst/>
              <a:gdLst>
                <a:gd name="connsiteX0" fmla="*/ 0 w 5940660"/>
                <a:gd name="connsiteY0" fmla="*/ 0 h 5499230"/>
                <a:gd name="connsiteX1" fmla="*/ 5940660 w 5940660"/>
                <a:gd name="connsiteY1" fmla="*/ 0 h 5499230"/>
                <a:gd name="connsiteX2" fmla="*/ 5940660 w 5940660"/>
                <a:gd name="connsiteY2" fmla="*/ 5499230 h 5499230"/>
                <a:gd name="connsiteX3" fmla="*/ 0 w 5940660"/>
                <a:gd name="connsiteY3" fmla="*/ 5499230 h 5499230"/>
                <a:gd name="connsiteX4" fmla="*/ 0 w 5940660"/>
                <a:gd name="connsiteY4" fmla="*/ 0 h 5499230"/>
                <a:gd name="connsiteX0" fmla="*/ 1298 w 5941958"/>
                <a:gd name="connsiteY0" fmla="*/ 0 h 5499230"/>
                <a:gd name="connsiteX1" fmla="*/ 5941958 w 5941958"/>
                <a:gd name="connsiteY1" fmla="*/ 0 h 5499230"/>
                <a:gd name="connsiteX2" fmla="*/ 5941958 w 5941958"/>
                <a:gd name="connsiteY2" fmla="*/ 5499230 h 5499230"/>
                <a:gd name="connsiteX3" fmla="*/ 0 w 5941958"/>
                <a:gd name="connsiteY3" fmla="*/ 5096010 h 5499230"/>
                <a:gd name="connsiteX4" fmla="*/ 1298 w 5941958"/>
                <a:gd name="connsiteY4" fmla="*/ 0 h 5499230"/>
                <a:gd name="connsiteX0" fmla="*/ 1298 w 5941958"/>
                <a:gd name="connsiteY0" fmla="*/ 0 h 5499230"/>
                <a:gd name="connsiteX1" fmla="*/ 5735960 w 5941958"/>
                <a:gd name="connsiteY1" fmla="*/ 30570 h 5499230"/>
                <a:gd name="connsiteX2" fmla="*/ 5941958 w 5941958"/>
                <a:gd name="connsiteY2" fmla="*/ 5499230 h 5499230"/>
                <a:gd name="connsiteX3" fmla="*/ 0 w 5941958"/>
                <a:gd name="connsiteY3" fmla="*/ 5096010 h 5499230"/>
                <a:gd name="connsiteX4" fmla="*/ 1298 w 5941958"/>
                <a:gd name="connsiteY4" fmla="*/ 0 h 5499230"/>
                <a:gd name="connsiteX0" fmla="*/ 1298 w 5735960"/>
                <a:gd name="connsiteY0" fmla="*/ 0 h 6273811"/>
                <a:gd name="connsiteX1" fmla="*/ 5735960 w 5735960"/>
                <a:gd name="connsiteY1" fmla="*/ 30570 h 6273811"/>
                <a:gd name="connsiteX2" fmla="*/ 3807333 w 5735960"/>
                <a:gd name="connsiteY2" fmla="*/ 6273811 h 6273811"/>
                <a:gd name="connsiteX3" fmla="*/ 0 w 5735960"/>
                <a:gd name="connsiteY3" fmla="*/ 5096010 h 6273811"/>
                <a:gd name="connsiteX4" fmla="*/ 1298 w 5735960"/>
                <a:gd name="connsiteY4" fmla="*/ 0 h 6273811"/>
                <a:gd name="connsiteX0" fmla="*/ 1298 w 5746578"/>
                <a:gd name="connsiteY0" fmla="*/ 0 h 6273811"/>
                <a:gd name="connsiteX1" fmla="*/ 5746578 w 5746578"/>
                <a:gd name="connsiteY1" fmla="*/ 33851 h 6273811"/>
                <a:gd name="connsiteX2" fmla="*/ 3807333 w 5746578"/>
                <a:gd name="connsiteY2" fmla="*/ 6273811 h 6273811"/>
                <a:gd name="connsiteX3" fmla="*/ 0 w 5746578"/>
                <a:gd name="connsiteY3" fmla="*/ 5096010 h 6273811"/>
                <a:gd name="connsiteX4" fmla="*/ 1298 w 5746578"/>
                <a:gd name="connsiteY4" fmla="*/ 0 h 6273811"/>
                <a:gd name="connsiteX0" fmla="*/ 1298 w 5746578"/>
                <a:gd name="connsiteY0" fmla="*/ 0 h 6277092"/>
                <a:gd name="connsiteX1" fmla="*/ 5746578 w 5746578"/>
                <a:gd name="connsiteY1" fmla="*/ 33851 h 6277092"/>
                <a:gd name="connsiteX2" fmla="*/ 3817951 w 5746578"/>
                <a:gd name="connsiteY2" fmla="*/ 6277092 h 6277092"/>
                <a:gd name="connsiteX3" fmla="*/ 0 w 5746578"/>
                <a:gd name="connsiteY3" fmla="*/ 5096010 h 6277092"/>
                <a:gd name="connsiteX4" fmla="*/ 1298 w 5746578"/>
                <a:gd name="connsiteY4" fmla="*/ 0 h 62770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6578" h="6277092">
                  <a:moveTo>
                    <a:pt x="1298" y="0"/>
                  </a:moveTo>
                  <a:lnTo>
                    <a:pt x="5746578" y="33851"/>
                  </a:lnTo>
                  <a:lnTo>
                    <a:pt x="3817951" y="6277092"/>
                  </a:lnTo>
                  <a:lnTo>
                    <a:pt x="0" y="5096010"/>
                  </a:lnTo>
                  <a:cubicBezTo>
                    <a:pt x="433" y="3397340"/>
                    <a:pt x="865" y="1698670"/>
                    <a:pt x="1298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5000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>
              <a:noFill/>
            </a:ln>
            <a:effectLst>
              <a:innerShdw blurRad="635000">
                <a:schemeClr val="bg1">
                  <a:lumMod val="9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9" name="그룹 37"/>
            <p:cNvGrpSpPr/>
            <p:nvPr/>
          </p:nvGrpSpPr>
          <p:grpSpPr>
            <a:xfrm rot="20569999">
              <a:off x="3928177" y="3326971"/>
              <a:ext cx="515477" cy="777736"/>
              <a:chOff x="1489628" y="3383995"/>
              <a:chExt cx="225025" cy="643720"/>
            </a:xfr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2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0" scaled="0"/>
            </a:gradFill>
          </p:grpSpPr>
          <p:sp>
            <p:nvSpPr>
              <p:cNvPr id="10" name="현 40"/>
              <p:cNvSpPr/>
              <p:nvPr/>
            </p:nvSpPr>
            <p:spPr>
              <a:xfrm>
                <a:off x="1489628" y="3383995"/>
                <a:ext cx="225025" cy="225025"/>
              </a:xfrm>
              <a:prstGeom prst="chord">
                <a:avLst>
                  <a:gd name="adj1" fmla="val 5330435"/>
                  <a:gd name="adj2" fmla="val 1620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1" name="직사각형 41"/>
              <p:cNvSpPr/>
              <p:nvPr/>
            </p:nvSpPr>
            <p:spPr>
              <a:xfrm>
                <a:off x="1490133" y="3490939"/>
                <a:ext cx="110320" cy="53677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2" name="현 38"/>
            <p:cNvSpPr/>
            <p:nvPr/>
          </p:nvSpPr>
          <p:spPr>
            <a:xfrm rot="20569999">
              <a:off x="4045723" y="3959863"/>
              <a:ext cx="510971" cy="265790"/>
            </a:xfrm>
            <a:prstGeom prst="chord">
              <a:avLst>
                <a:gd name="adj1" fmla="val 5330435"/>
                <a:gd name="adj2" fmla="val 16200000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2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0" scaled="0"/>
            </a:gradFill>
            <a:ln>
              <a:noFill/>
            </a:ln>
            <a:effectLst>
              <a:innerShdw blurRad="63500" dist="127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3" name="양쪽 모서리가 둥근 사각형 39"/>
            <p:cNvSpPr/>
            <p:nvPr/>
          </p:nvSpPr>
          <p:spPr>
            <a:xfrm rot="4369999">
              <a:off x="5743386" y="1057326"/>
              <a:ext cx="650135" cy="4027660"/>
            </a:xfrm>
            <a:prstGeom prst="round2SameRect">
              <a:avLst>
                <a:gd name="adj1" fmla="val 50000"/>
                <a:gd name="adj2" fmla="val 0"/>
              </a:avLst>
            </a:prstGeom>
            <a:gradFill>
              <a:gsLst>
                <a:gs pos="0">
                  <a:schemeClr val="accent1">
                    <a:lumMod val="75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양쪽 모서리가 둥근 사각형 15"/>
            <p:cNvSpPr/>
            <p:nvPr/>
          </p:nvSpPr>
          <p:spPr>
            <a:xfrm rot="4369999">
              <a:off x="6095051" y="2195716"/>
              <a:ext cx="650135" cy="4027660"/>
            </a:xfrm>
            <a:prstGeom prst="round2SameRect">
              <a:avLst>
                <a:gd name="adj1" fmla="val 50000"/>
                <a:gd name="adj2" fmla="val 0"/>
              </a:avLst>
            </a:prstGeom>
            <a:gradFill>
              <a:gsLst>
                <a:gs pos="0">
                  <a:schemeClr val="accent1">
                    <a:lumMod val="75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15" name="그룹 11"/>
            <p:cNvGrpSpPr/>
            <p:nvPr/>
          </p:nvGrpSpPr>
          <p:grpSpPr>
            <a:xfrm rot="20569999">
              <a:off x="4279840" y="4465357"/>
              <a:ext cx="515477" cy="777735"/>
              <a:chOff x="1489628" y="3383995"/>
              <a:chExt cx="225025" cy="643720"/>
            </a:xfr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2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0" scaled="0"/>
            </a:gradFill>
          </p:grpSpPr>
          <p:sp>
            <p:nvSpPr>
              <p:cNvPr id="16" name="현 12"/>
              <p:cNvSpPr/>
              <p:nvPr/>
            </p:nvSpPr>
            <p:spPr>
              <a:xfrm>
                <a:off x="1489628" y="3383995"/>
                <a:ext cx="225025" cy="225025"/>
              </a:xfrm>
              <a:prstGeom prst="chord">
                <a:avLst>
                  <a:gd name="adj1" fmla="val 5330435"/>
                  <a:gd name="adj2" fmla="val 1620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직사각형 13"/>
              <p:cNvSpPr/>
              <p:nvPr/>
            </p:nvSpPr>
            <p:spPr>
              <a:xfrm>
                <a:off x="1490133" y="3490939"/>
                <a:ext cx="110320" cy="53677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8" name="현 14"/>
            <p:cNvSpPr/>
            <p:nvPr/>
          </p:nvSpPr>
          <p:spPr>
            <a:xfrm rot="20569999">
              <a:off x="4397388" y="5098253"/>
              <a:ext cx="510971" cy="265790"/>
            </a:xfrm>
            <a:prstGeom prst="chord">
              <a:avLst>
                <a:gd name="adj1" fmla="val 5330435"/>
                <a:gd name="adj2" fmla="val 16200000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2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0" scaled="0"/>
            </a:gradFill>
            <a:ln>
              <a:noFill/>
            </a:ln>
            <a:effectLst>
              <a:innerShdw blurRad="63500" dist="127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9" name="양쪽 모서리가 둥근 사각형 27"/>
            <p:cNvSpPr/>
            <p:nvPr/>
          </p:nvSpPr>
          <p:spPr>
            <a:xfrm rot="4369999">
              <a:off x="6470477" y="3411023"/>
              <a:ext cx="650135" cy="4027660"/>
            </a:xfrm>
            <a:prstGeom prst="round2SameRect">
              <a:avLst>
                <a:gd name="adj1" fmla="val 50000"/>
                <a:gd name="adj2" fmla="val 0"/>
              </a:avLst>
            </a:prstGeom>
            <a:gradFill>
              <a:gsLst>
                <a:gs pos="0">
                  <a:schemeClr val="accent1">
                    <a:lumMod val="75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0" name="그룹 25"/>
            <p:cNvGrpSpPr/>
            <p:nvPr/>
          </p:nvGrpSpPr>
          <p:grpSpPr>
            <a:xfrm rot="20569999">
              <a:off x="4655268" y="5680668"/>
              <a:ext cx="515477" cy="777736"/>
              <a:chOff x="1489628" y="3383995"/>
              <a:chExt cx="225025" cy="643720"/>
            </a:xfr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2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0" scaled="0"/>
            </a:gradFill>
          </p:grpSpPr>
          <p:sp>
            <p:nvSpPr>
              <p:cNvPr id="21" name="현 28"/>
              <p:cNvSpPr/>
              <p:nvPr/>
            </p:nvSpPr>
            <p:spPr>
              <a:xfrm>
                <a:off x="1489628" y="3383995"/>
                <a:ext cx="225025" cy="225025"/>
              </a:xfrm>
              <a:prstGeom prst="chord">
                <a:avLst>
                  <a:gd name="adj1" fmla="val 5330435"/>
                  <a:gd name="adj2" fmla="val 1620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2" name="직사각형 29"/>
              <p:cNvSpPr/>
              <p:nvPr/>
            </p:nvSpPr>
            <p:spPr>
              <a:xfrm>
                <a:off x="1490133" y="3490939"/>
                <a:ext cx="110320" cy="53677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23" name="현 26"/>
            <p:cNvSpPr/>
            <p:nvPr/>
          </p:nvSpPr>
          <p:spPr>
            <a:xfrm rot="20569999">
              <a:off x="4772814" y="6313560"/>
              <a:ext cx="510971" cy="265790"/>
            </a:xfrm>
            <a:prstGeom prst="chord">
              <a:avLst>
                <a:gd name="adj1" fmla="val 5330435"/>
                <a:gd name="adj2" fmla="val 16200000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2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0" scaled="0"/>
            </a:gradFill>
            <a:ln>
              <a:noFill/>
            </a:ln>
            <a:effectLst>
              <a:innerShdw blurRad="63500" dist="127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4" name="양쪽 모서리가 둥근 사각형 33"/>
            <p:cNvSpPr/>
            <p:nvPr/>
          </p:nvSpPr>
          <p:spPr>
            <a:xfrm rot="4369999">
              <a:off x="5367960" y="-157980"/>
              <a:ext cx="650135" cy="4027660"/>
            </a:xfrm>
            <a:prstGeom prst="round2SameRect">
              <a:avLst>
                <a:gd name="adj1" fmla="val 50000"/>
                <a:gd name="adj2" fmla="val 0"/>
              </a:avLst>
            </a:prstGeom>
            <a:gradFill>
              <a:gsLst>
                <a:gs pos="0">
                  <a:schemeClr val="accent1">
                    <a:lumMod val="75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25" name="그룹 31"/>
            <p:cNvGrpSpPr/>
            <p:nvPr/>
          </p:nvGrpSpPr>
          <p:grpSpPr>
            <a:xfrm rot="20569999">
              <a:off x="3552751" y="2111665"/>
              <a:ext cx="515477" cy="777736"/>
              <a:chOff x="1489628" y="3383995"/>
              <a:chExt cx="225025" cy="643720"/>
            </a:xfr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2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0" scaled="0"/>
            </a:gradFill>
          </p:grpSpPr>
          <p:sp>
            <p:nvSpPr>
              <p:cNvPr id="26" name="현 34"/>
              <p:cNvSpPr/>
              <p:nvPr/>
            </p:nvSpPr>
            <p:spPr>
              <a:xfrm>
                <a:off x="1489628" y="3383995"/>
                <a:ext cx="225025" cy="225025"/>
              </a:xfrm>
              <a:prstGeom prst="chord">
                <a:avLst>
                  <a:gd name="adj1" fmla="val 5330435"/>
                  <a:gd name="adj2" fmla="val 1620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7" name="직사각형 35"/>
              <p:cNvSpPr/>
              <p:nvPr/>
            </p:nvSpPr>
            <p:spPr>
              <a:xfrm>
                <a:off x="1490133" y="3490939"/>
                <a:ext cx="110320" cy="53677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28" name="현 32"/>
            <p:cNvSpPr/>
            <p:nvPr/>
          </p:nvSpPr>
          <p:spPr>
            <a:xfrm rot="20569999">
              <a:off x="3670297" y="2744557"/>
              <a:ext cx="510971" cy="265790"/>
            </a:xfrm>
            <a:prstGeom prst="chord">
              <a:avLst>
                <a:gd name="adj1" fmla="val 5330435"/>
                <a:gd name="adj2" fmla="val 16200000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2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0" scaled="0"/>
            </a:gradFill>
            <a:ln>
              <a:noFill/>
            </a:ln>
            <a:effectLst>
              <a:innerShdw blurRad="63500" dist="127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9" name="직사각형 54"/>
            <p:cNvSpPr/>
            <p:nvPr/>
          </p:nvSpPr>
          <p:spPr>
            <a:xfrm rot="-1020000">
              <a:off x="4350679" y="1628932"/>
              <a:ext cx="299941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altLang="ko-KR" dirty="0">
                  <a:solidFill>
                    <a:schemeClr val="bg1"/>
                  </a:solidFill>
                  <a:latin typeface="Arial Black" pitchFamily="34" charset="0"/>
                </a:rPr>
                <a:t>A. Text here Text here</a:t>
              </a:r>
            </a:p>
          </p:txBody>
        </p:sp>
        <p:sp>
          <p:nvSpPr>
            <p:cNvPr id="30" name="직사각형 55"/>
            <p:cNvSpPr/>
            <p:nvPr/>
          </p:nvSpPr>
          <p:spPr>
            <a:xfrm rot="-1020000">
              <a:off x="4716778" y="2832473"/>
              <a:ext cx="300313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altLang="ko-KR" dirty="0">
                  <a:solidFill>
                    <a:schemeClr val="bg1"/>
                  </a:solidFill>
                  <a:latin typeface="Arial Black" pitchFamily="34" charset="0"/>
                </a:rPr>
                <a:t>B</a:t>
              </a:r>
              <a:r>
                <a:rPr lang="en-US" altLang="ko-KR" dirty="0" smtClean="0">
                  <a:solidFill>
                    <a:schemeClr val="bg1"/>
                  </a:solidFill>
                  <a:latin typeface="Arial Black" pitchFamily="34" charset="0"/>
                </a:rPr>
                <a:t>. </a:t>
              </a:r>
              <a:r>
                <a:rPr lang="en-US" altLang="ko-KR" dirty="0">
                  <a:solidFill>
                    <a:schemeClr val="bg1"/>
                  </a:solidFill>
                  <a:latin typeface="Arial Black" pitchFamily="34" charset="0"/>
                </a:rPr>
                <a:t>Text here Text here</a:t>
              </a:r>
            </a:p>
          </p:txBody>
        </p:sp>
        <p:sp>
          <p:nvSpPr>
            <p:cNvPr id="31" name="직사각형 56"/>
            <p:cNvSpPr/>
            <p:nvPr/>
          </p:nvSpPr>
          <p:spPr>
            <a:xfrm rot="-1020000">
              <a:off x="5065560" y="3997914"/>
              <a:ext cx="300338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altLang="ko-KR" dirty="0" smtClean="0">
                  <a:solidFill>
                    <a:schemeClr val="bg1"/>
                  </a:solidFill>
                  <a:latin typeface="Arial Black" pitchFamily="34" charset="0"/>
                </a:rPr>
                <a:t>C. </a:t>
              </a:r>
              <a:r>
                <a:rPr lang="en-US" altLang="ko-KR" dirty="0">
                  <a:solidFill>
                    <a:schemeClr val="bg1"/>
                  </a:solidFill>
                  <a:latin typeface="Arial Black" pitchFamily="34" charset="0"/>
                </a:rPr>
                <a:t>Text here Text here</a:t>
              </a:r>
            </a:p>
          </p:txBody>
        </p:sp>
        <p:sp>
          <p:nvSpPr>
            <p:cNvPr id="32" name="직사각형 58"/>
            <p:cNvSpPr/>
            <p:nvPr/>
          </p:nvSpPr>
          <p:spPr>
            <a:xfrm rot="-1020000">
              <a:off x="5427970" y="5191930"/>
              <a:ext cx="299543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altLang="ko-KR" dirty="0" smtClean="0">
                  <a:solidFill>
                    <a:schemeClr val="bg1"/>
                  </a:solidFill>
                  <a:latin typeface="Arial Black" pitchFamily="34" charset="0"/>
                </a:rPr>
                <a:t>D. </a:t>
              </a:r>
              <a:r>
                <a:rPr lang="en-US" altLang="ko-KR" dirty="0">
                  <a:solidFill>
                    <a:schemeClr val="bg1"/>
                  </a:solidFill>
                  <a:latin typeface="Arial Black" pitchFamily="34" charset="0"/>
                </a:rPr>
                <a:t>Text here Text here</a:t>
              </a:r>
            </a:p>
          </p:txBody>
        </p:sp>
      </p:grpSp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그룹 62"/>
          <p:cNvGrpSpPr/>
          <p:nvPr/>
        </p:nvGrpSpPr>
        <p:grpSpPr>
          <a:xfrm rot="-1020000">
            <a:off x="993087" y="4120554"/>
            <a:ext cx="2730556" cy="1047650"/>
            <a:chOff x="3278231" y="3726090"/>
            <a:chExt cx="2730556" cy="1047650"/>
          </a:xfrm>
        </p:grpSpPr>
        <p:sp>
          <p:nvSpPr>
            <p:cNvPr id="6" name="직사각형 63"/>
            <p:cNvSpPr/>
            <p:nvPr/>
          </p:nvSpPr>
          <p:spPr>
            <a:xfrm>
              <a:off x="3278231" y="4188965"/>
              <a:ext cx="2730556" cy="584775"/>
            </a:xfrm>
            <a:prstGeom prst="rect">
              <a:avLst/>
            </a:prstGeom>
            <a:effectLst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32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itchFamily="34" charset="0"/>
                </a:rPr>
                <a:t>PowerPoint</a:t>
              </a:r>
            </a:p>
          </p:txBody>
        </p:sp>
        <p:sp>
          <p:nvSpPr>
            <p:cNvPr id="7" name="직사각형 64"/>
            <p:cNvSpPr/>
            <p:nvPr/>
          </p:nvSpPr>
          <p:spPr>
            <a:xfrm>
              <a:off x="3783340" y="3726090"/>
              <a:ext cx="1720344" cy="523220"/>
            </a:xfrm>
            <a:prstGeom prst="rect">
              <a:avLst/>
            </a:prstGeom>
            <a:effectLst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2800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itchFamily="34" charset="0"/>
                </a:rPr>
                <a:t>ALLPPT</a:t>
              </a:r>
              <a:endParaRPr kumimoji="0" lang="en-US" altLang="ko-KR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endParaRPr>
            </a:p>
          </p:txBody>
        </p:sp>
      </p:grp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628650" y="1022821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bg1"/>
                </a:solidFill>
                <a:latin typeface="Arial Black" pitchFamily="34" charset="0"/>
                <a:ea typeface="+mn-ea"/>
              </a:rPr>
              <a:t>Your own sub </a:t>
            </a:r>
            <a:r>
              <a:rPr kumimoji="0" lang="en-US" altLang="ko-KR" sz="2400" dirty="0" smtClean="0">
                <a:solidFill>
                  <a:schemeClr val="bg1"/>
                </a:solidFill>
                <a:latin typeface="Arial Black" pitchFamily="34" charset="0"/>
                <a:ea typeface="+mn-ea"/>
              </a:rPr>
              <a:t>headline</a:t>
            </a:r>
            <a:endParaRPr kumimoji="0" lang="en-US" altLang="ko-KR" sz="1300" dirty="0">
              <a:solidFill>
                <a:schemeClr val="bg1"/>
              </a:solidFill>
              <a:latin typeface="+mj-lt"/>
              <a:ea typeface="+mn-ea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4114015" y="1210159"/>
            <a:ext cx="5980332" cy="5647841"/>
            <a:chOff x="3552751" y="999549"/>
            <a:chExt cx="6646627" cy="6277092"/>
          </a:xfrm>
        </p:grpSpPr>
        <p:sp>
          <p:nvSpPr>
            <p:cNvPr id="10" name="자유형 42"/>
            <p:cNvSpPr/>
            <p:nvPr/>
          </p:nvSpPr>
          <p:spPr>
            <a:xfrm rot="20569999">
              <a:off x="4452800" y="999549"/>
              <a:ext cx="5746578" cy="6277092"/>
            </a:xfrm>
            <a:custGeom>
              <a:avLst/>
              <a:gdLst>
                <a:gd name="connsiteX0" fmla="*/ 0 w 5940660"/>
                <a:gd name="connsiteY0" fmla="*/ 0 h 5499230"/>
                <a:gd name="connsiteX1" fmla="*/ 5940660 w 5940660"/>
                <a:gd name="connsiteY1" fmla="*/ 0 h 5499230"/>
                <a:gd name="connsiteX2" fmla="*/ 5940660 w 5940660"/>
                <a:gd name="connsiteY2" fmla="*/ 5499230 h 5499230"/>
                <a:gd name="connsiteX3" fmla="*/ 0 w 5940660"/>
                <a:gd name="connsiteY3" fmla="*/ 5499230 h 5499230"/>
                <a:gd name="connsiteX4" fmla="*/ 0 w 5940660"/>
                <a:gd name="connsiteY4" fmla="*/ 0 h 5499230"/>
                <a:gd name="connsiteX0" fmla="*/ 1298 w 5941958"/>
                <a:gd name="connsiteY0" fmla="*/ 0 h 5499230"/>
                <a:gd name="connsiteX1" fmla="*/ 5941958 w 5941958"/>
                <a:gd name="connsiteY1" fmla="*/ 0 h 5499230"/>
                <a:gd name="connsiteX2" fmla="*/ 5941958 w 5941958"/>
                <a:gd name="connsiteY2" fmla="*/ 5499230 h 5499230"/>
                <a:gd name="connsiteX3" fmla="*/ 0 w 5941958"/>
                <a:gd name="connsiteY3" fmla="*/ 5096010 h 5499230"/>
                <a:gd name="connsiteX4" fmla="*/ 1298 w 5941958"/>
                <a:gd name="connsiteY4" fmla="*/ 0 h 5499230"/>
                <a:gd name="connsiteX0" fmla="*/ 1298 w 5941958"/>
                <a:gd name="connsiteY0" fmla="*/ 0 h 5499230"/>
                <a:gd name="connsiteX1" fmla="*/ 5735960 w 5941958"/>
                <a:gd name="connsiteY1" fmla="*/ 30570 h 5499230"/>
                <a:gd name="connsiteX2" fmla="*/ 5941958 w 5941958"/>
                <a:gd name="connsiteY2" fmla="*/ 5499230 h 5499230"/>
                <a:gd name="connsiteX3" fmla="*/ 0 w 5941958"/>
                <a:gd name="connsiteY3" fmla="*/ 5096010 h 5499230"/>
                <a:gd name="connsiteX4" fmla="*/ 1298 w 5941958"/>
                <a:gd name="connsiteY4" fmla="*/ 0 h 5499230"/>
                <a:gd name="connsiteX0" fmla="*/ 1298 w 5735960"/>
                <a:gd name="connsiteY0" fmla="*/ 0 h 6273811"/>
                <a:gd name="connsiteX1" fmla="*/ 5735960 w 5735960"/>
                <a:gd name="connsiteY1" fmla="*/ 30570 h 6273811"/>
                <a:gd name="connsiteX2" fmla="*/ 3807333 w 5735960"/>
                <a:gd name="connsiteY2" fmla="*/ 6273811 h 6273811"/>
                <a:gd name="connsiteX3" fmla="*/ 0 w 5735960"/>
                <a:gd name="connsiteY3" fmla="*/ 5096010 h 6273811"/>
                <a:gd name="connsiteX4" fmla="*/ 1298 w 5735960"/>
                <a:gd name="connsiteY4" fmla="*/ 0 h 6273811"/>
                <a:gd name="connsiteX0" fmla="*/ 1298 w 5746578"/>
                <a:gd name="connsiteY0" fmla="*/ 0 h 6273811"/>
                <a:gd name="connsiteX1" fmla="*/ 5746578 w 5746578"/>
                <a:gd name="connsiteY1" fmla="*/ 33851 h 6273811"/>
                <a:gd name="connsiteX2" fmla="*/ 3807333 w 5746578"/>
                <a:gd name="connsiteY2" fmla="*/ 6273811 h 6273811"/>
                <a:gd name="connsiteX3" fmla="*/ 0 w 5746578"/>
                <a:gd name="connsiteY3" fmla="*/ 5096010 h 6273811"/>
                <a:gd name="connsiteX4" fmla="*/ 1298 w 5746578"/>
                <a:gd name="connsiteY4" fmla="*/ 0 h 6273811"/>
                <a:gd name="connsiteX0" fmla="*/ 1298 w 5746578"/>
                <a:gd name="connsiteY0" fmla="*/ 0 h 6277092"/>
                <a:gd name="connsiteX1" fmla="*/ 5746578 w 5746578"/>
                <a:gd name="connsiteY1" fmla="*/ 33851 h 6277092"/>
                <a:gd name="connsiteX2" fmla="*/ 3817951 w 5746578"/>
                <a:gd name="connsiteY2" fmla="*/ 6277092 h 6277092"/>
                <a:gd name="connsiteX3" fmla="*/ 0 w 5746578"/>
                <a:gd name="connsiteY3" fmla="*/ 5096010 h 6277092"/>
                <a:gd name="connsiteX4" fmla="*/ 1298 w 5746578"/>
                <a:gd name="connsiteY4" fmla="*/ 0 h 62770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6578" h="6277092">
                  <a:moveTo>
                    <a:pt x="1298" y="0"/>
                  </a:moveTo>
                  <a:lnTo>
                    <a:pt x="5746578" y="33851"/>
                  </a:lnTo>
                  <a:lnTo>
                    <a:pt x="3817951" y="6277092"/>
                  </a:lnTo>
                  <a:lnTo>
                    <a:pt x="0" y="5096010"/>
                  </a:lnTo>
                  <a:cubicBezTo>
                    <a:pt x="433" y="3397340"/>
                    <a:pt x="865" y="1698670"/>
                    <a:pt x="1298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5000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>
              <a:noFill/>
            </a:ln>
            <a:effectLst>
              <a:innerShdw blurRad="635000">
                <a:schemeClr val="bg1">
                  <a:lumMod val="9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11" name="그룹 37"/>
            <p:cNvGrpSpPr/>
            <p:nvPr/>
          </p:nvGrpSpPr>
          <p:grpSpPr>
            <a:xfrm rot="20569999">
              <a:off x="3928177" y="3326971"/>
              <a:ext cx="515477" cy="777736"/>
              <a:chOff x="1489628" y="3383995"/>
              <a:chExt cx="225025" cy="643720"/>
            </a:xfr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2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0" scaled="0"/>
            </a:gradFill>
          </p:grpSpPr>
          <p:sp>
            <p:nvSpPr>
              <p:cNvPr id="33" name="현 40"/>
              <p:cNvSpPr/>
              <p:nvPr/>
            </p:nvSpPr>
            <p:spPr>
              <a:xfrm>
                <a:off x="1489628" y="3383995"/>
                <a:ext cx="225025" cy="225025"/>
              </a:xfrm>
              <a:prstGeom prst="chord">
                <a:avLst>
                  <a:gd name="adj1" fmla="val 5330435"/>
                  <a:gd name="adj2" fmla="val 1620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4" name="직사각형 41"/>
              <p:cNvSpPr/>
              <p:nvPr/>
            </p:nvSpPr>
            <p:spPr>
              <a:xfrm>
                <a:off x="1490133" y="3490939"/>
                <a:ext cx="110320" cy="53677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2" name="현 38"/>
            <p:cNvSpPr/>
            <p:nvPr/>
          </p:nvSpPr>
          <p:spPr>
            <a:xfrm rot="20569999">
              <a:off x="4045723" y="3959863"/>
              <a:ext cx="510971" cy="265790"/>
            </a:xfrm>
            <a:prstGeom prst="chord">
              <a:avLst>
                <a:gd name="adj1" fmla="val 5330435"/>
                <a:gd name="adj2" fmla="val 16200000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2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0" scaled="0"/>
            </a:gradFill>
            <a:ln>
              <a:noFill/>
            </a:ln>
            <a:effectLst>
              <a:innerShdw blurRad="63500" dist="127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3" name="양쪽 모서리가 둥근 사각형 39"/>
            <p:cNvSpPr/>
            <p:nvPr/>
          </p:nvSpPr>
          <p:spPr>
            <a:xfrm rot="4369999">
              <a:off x="5743386" y="1057326"/>
              <a:ext cx="650135" cy="4027660"/>
            </a:xfrm>
            <a:prstGeom prst="round2SameRect">
              <a:avLst>
                <a:gd name="adj1" fmla="val 50000"/>
                <a:gd name="adj2" fmla="val 0"/>
              </a:avLst>
            </a:prstGeom>
            <a:gradFill>
              <a:gsLst>
                <a:gs pos="0">
                  <a:schemeClr val="accent1">
                    <a:lumMod val="75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양쪽 모서리가 둥근 사각형 15"/>
            <p:cNvSpPr/>
            <p:nvPr/>
          </p:nvSpPr>
          <p:spPr>
            <a:xfrm rot="4369999">
              <a:off x="6095051" y="2195716"/>
              <a:ext cx="650135" cy="4027660"/>
            </a:xfrm>
            <a:prstGeom prst="round2SameRect">
              <a:avLst>
                <a:gd name="adj1" fmla="val 50000"/>
                <a:gd name="adj2" fmla="val 0"/>
              </a:avLst>
            </a:prstGeom>
            <a:gradFill>
              <a:gsLst>
                <a:gs pos="0">
                  <a:schemeClr val="accent1">
                    <a:lumMod val="75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15" name="그룹 11"/>
            <p:cNvGrpSpPr/>
            <p:nvPr/>
          </p:nvGrpSpPr>
          <p:grpSpPr>
            <a:xfrm rot="20569999">
              <a:off x="4279840" y="4465357"/>
              <a:ext cx="515477" cy="777735"/>
              <a:chOff x="1489628" y="3383995"/>
              <a:chExt cx="225025" cy="643720"/>
            </a:xfr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2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0" scaled="0"/>
            </a:gradFill>
          </p:grpSpPr>
          <p:sp>
            <p:nvSpPr>
              <p:cNvPr id="31" name="현 12"/>
              <p:cNvSpPr/>
              <p:nvPr/>
            </p:nvSpPr>
            <p:spPr>
              <a:xfrm>
                <a:off x="1489628" y="3383995"/>
                <a:ext cx="225025" cy="225025"/>
              </a:xfrm>
              <a:prstGeom prst="chord">
                <a:avLst>
                  <a:gd name="adj1" fmla="val 5330435"/>
                  <a:gd name="adj2" fmla="val 1620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2" name="직사각형 13"/>
              <p:cNvSpPr/>
              <p:nvPr/>
            </p:nvSpPr>
            <p:spPr>
              <a:xfrm>
                <a:off x="1490133" y="3490939"/>
                <a:ext cx="110320" cy="53677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6" name="현 14"/>
            <p:cNvSpPr/>
            <p:nvPr/>
          </p:nvSpPr>
          <p:spPr>
            <a:xfrm rot="20569999">
              <a:off x="4397388" y="5098253"/>
              <a:ext cx="510971" cy="265790"/>
            </a:xfrm>
            <a:prstGeom prst="chord">
              <a:avLst>
                <a:gd name="adj1" fmla="val 5330435"/>
                <a:gd name="adj2" fmla="val 16200000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2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0" scaled="0"/>
            </a:gradFill>
            <a:ln>
              <a:noFill/>
            </a:ln>
            <a:effectLst>
              <a:innerShdw blurRad="63500" dist="127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7" name="양쪽 모서리가 둥근 사각형 27"/>
            <p:cNvSpPr/>
            <p:nvPr/>
          </p:nvSpPr>
          <p:spPr>
            <a:xfrm rot="4369999">
              <a:off x="6470477" y="3411023"/>
              <a:ext cx="650135" cy="4027660"/>
            </a:xfrm>
            <a:prstGeom prst="round2SameRect">
              <a:avLst>
                <a:gd name="adj1" fmla="val 50000"/>
                <a:gd name="adj2" fmla="val 0"/>
              </a:avLst>
            </a:prstGeom>
            <a:gradFill>
              <a:gsLst>
                <a:gs pos="0">
                  <a:schemeClr val="accent1">
                    <a:lumMod val="75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18" name="그룹 25"/>
            <p:cNvGrpSpPr/>
            <p:nvPr/>
          </p:nvGrpSpPr>
          <p:grpSpPr>
            <a:xfrm rot="20569999">
              <a:off x="4655268" y="5680668"/>
              <a:ext cx="515477" cy="777736"/>
              <a:chOff x="1489628" y="3383995"/>
              <a:chExt cx="225025" cy="643720"/>
            </a:xfr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2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0" scaled="0"/>
            </a:gradFill>
          </p:grpSpPr>
          <p:sp>
            <p:nvSpPr>
              <p:cNvPr id="29" name="현 28"/>
              <p:cNvSpPr/>
              <p:nvPr/>
            </p:nvSpPr>
            <p:spPr>
              <a:xfrm>
                <a:off x="1489628" y="3383995"/>
                <a:ext cx="225025" cy="225025"/>
              </a:xfrm>
              <a:prstGeom prst="chord">
                <a:avLst>
                  <a:gd name="adj1" fmla="val 5330435"/>
                  <a:gd name="adj2" fmla="val 1620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0" name="직사각형 29"/>
              <p:cNvSpPr/>
              <p:nvPr/>
            </p:nvSpPr>
            <p:spPr>
              <a:xfrm>
                <a:off x="1490133" y="3490939"/>
                <a:ext cx="110320" cy="53677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9" name="현 26"/>
            <p:cNvSpPr/>
            <p:nvPr/>
          </p:nvSpPr>
          <p:spPr>
            <a:xfrm rot="20569999">
              <a:off x="4772814" y="6313560"/>
              <a:ext cx="510971" cy="265790"/>
            </a:xfrm>
            <a:prstGeom prst="chord">
              <a:avLst>
                <a:gd name="adj1" fmla="val 5330435"/>
                <a:gd name="adj2" fmla="val 16200000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2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0" scaled="0"/>
            </a:gradFill>
            <a:ln>
              <a:noFill/>
            </a:ln>
            <a:effectLst>
              <a:innerShdw blurRad="63500" dist="127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0" name="양쪽 모서리가 둥근 사각형 33"/>
            <p:cNvSpPr/>
            <p:nvPr/>
          </p:nvSpPr>
          <p:spPr>
            <a:xfrm rot="4369999">
              <a:off x="5367960" y="-157980"/>
              <a:ext cx="650135" cy="4027660"/>
            </a:xfrm>
            <a:prstGeom prst="round2SameRect">
              <a:avLst>
                <a:gd name="adj1" fmla="val 50000"/>
                <a:gd name="adj2" fmla="val 0"/>
              </a:avLst>
            </a:prstGeom>
            <a:gradFill>
              <a:gsLst>
                <a:gs pos="0">
                  <a:schemeClr val="accent1">
                    <a:lumMod val="75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21" name="그룹 31"/>
            <p:cNvGrpSpPr/>
            <p:nvPr/>
          </p:nvGrpSpPr>
          <p:grpSpPr>
            <a:xfrm rot="20569999">
              <a:off x="3552751" y="2111665"/>
              <a:ext cx="515477" cy="777736"/>
              <a:chOff x="1489628" y="3383995"/>
              <a:chExt cx="225025" cy="643720"/>
            </a:xfr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2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0" scaled="0"/>
            </a:gradFill>
          </p:grpSpPr>
          <p:sp>
            <p:nvSpPr>
              <p:cNvPr id="27" name="현 34"/>
              <p:cNvSpPr/>
              <p:nvPr/>
            </p:nvSpPr>
            <p:spPr>
              <a:xfrm>
                <a:off x="1489628" y="3383995"/>
                <a:ext cx="225025" cy="225025"/>
              </a:xfrm>
              <a:prstGeom prst="chord">
                <a:avLst>
                  <a:gd name="adj1" fmla="val 5330435"/>
                  <a:gd name="adj2" fmla="val 1620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8" name="직사각형 35"/>
              <p:cNvSpPr/>
              <p:nvPr/>
            </p:nvSpPr>
            <p:spPr>
              <a:xfrm>
                <a:off x="1490133" y="3490939"/>
                <a:ext cx="110320" cy="53677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22" name="현 32"/>
            <p:cNvSpPr/>
            <p:nvPr/>
          </p:nvSpPr>
          <p:spPr>
            <a:xfrm rot="20569999">
              <a:off x="3670297" y="2744557"/>
              <a:ext cx="510971" cy="265790"/>
            </a:xfrm>
            <a:prstGeom prst="chord">
              <a:avLst>
                <a:gd name="adj1" fmla="val 5330435"/>
                <a:gd name="adj2" fmla="val 16200000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2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0" scaled="0"/>
            </a:gradFill>
            <a:ln>
              <a:noFill/>
            </a:ln>
            <a:effectLst>
              <a:innerShdw blurRad="63500" dist="127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3" name="직사각형 54"/>
            <p:cNvSpPr/>
            <p:nvPr/>
          </p:nvSpPr>
          <p:spPr>
            <a:xfrm rot="-1020000">
              <a:off x="4350679" y="1628932"/>
              <a:ext cx="299941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altLang="ko-KR" dirty="0">
                  <a:solidFill>
                    <a:schemeClr val="bg1"/>
                  </a:solidFill>
                  <a:latin typeface="Arial Black" pitchFamily="34" charset="0"/>
                </a:rPr>
                <a:t>A. Text here Text here</a:t>
              </a:r>
            </a:p>
          </p:txBody>
        </p:sp>
        <p:sp>
          <p:nvSpPr>
            <p:cNvPr id="24" name="직사각형 55"/>
            <p:cNvSpPr/>
            <p:nvPr/>
          </p:nvSpPr>
          <p:spPr>
            <a:xfrm rot="-1020000">
              <a:off x="4716778" y="2832473"/>
              <a:ext cx="300313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altLang="ko-KR" dirty="0">
                  <a:solidFill>
                    <a:schemeClr val="bg1"/>
                  </a:solidFill>
                  <a:latin typeface="Arial Black" pitchFamily="34" charset="0"/>
                </a:rPr>
                <a:t>B</a:t>
              </a:r>
              <a:r>
                <a:rPr lang="en-US" altLang="ko-KR" dirty="0" smtClean="0">
                  <a:solidFill>
                    <a:schemeClr val="bg1"/>
                  </a:solidFill>
                  <a:latin typeface="Arial Black" pitchFamily="34" charset="0"/>
                </a:rPr>
                <a:t>. </a:t>
              </a:r>
              <a:r>
                <a:rPr lang="en-US" altLang="ko-KR" dirty="0">
                  <a:solidFill>
                    <a:schemeClr val="bg1"/>
                  </a:solidFill>
                  <a:latin typeface="Arial Black" pitchFamily="34" charset="0"/>
                </a:rPr>
                <a:t>Text here Text here</a:t>
              </a:r>
            </a:p>
          </p:txBody>
        </p:sp>
        <p:sp>
          <p:nvSpPr>
            <p:cNvPr id="25" name="직사각형 56"/>
            <p:cNvSpPr/>
            <p:nvPr/>
          </p:nvSpPr>
          <p:spPr>
            <a:xfrm rot="-1020000">
              <a:off x="5065560" y="3997914"/>
              <a:ext cx="300338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altLang="ko-KR" dirty="0" smtClean="0">
                  <a:solidFill>
                    <a:schemeClr val="bg1"/>
                  </a:solidFill>
                  <a:latin typeface="Arial Black" pitchFamily="34" charset="0"/>
                </a:rPr>
                <a:t>C. </a:t>
              </a:r>
              <a:r>
                <a:rPr lang="en-US" altLang="ko-KR" dirty="0">
                  <a:solidFill>
                    <a:schemeClr val="bg1"/>
                  </a:solidFill>
                  <a:latin typeface="Arial Black" pitchFamily="34" charset="0"/>
                </a:rPr>
                <a:t>Text here Text here</a:t>
              </a:r>
            </a:p>
          </p:txBody>
        </p:sp>
        <p:sp>
          <p:nvSpPr>
            <p:cNvPr id="26" name="직사각형 58"/>
            <p:cNvSpPr/>
            <p:nvPr/>
          </p:nvSpPr>
          <p:spPr>
            <a:xfrm rot="-1020000">
              <a:off x="5427970" y="5191930"/>
              <a:ext cx="299543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altLang="ko-KR" dirty="0" smtClean="0">
                  <a:solidFill>
                    <a:schemeClr val="bg1"/>
                  </a:solidFill>
                  <a:latin typeface="Arial Black" pitchFamily="34" charset="0"/>
                </a:rPr>
                <a:t>D. </a:t>
              </a:r>
              <a:r>
                <a:rPr lang="en-US" altLang="ko-KR" dirty="0">
                  <a:solidFill>
                    <a:schemeClr val="bg1"/>
                  </a:solidFill>
                  <a:latin typeface="Arial Black" pitchFamily="34" charset="0"/>
                </a:rPr>
                <a:t>Text here Text here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90</Words>
  <Application>Microsoft Office PowerPoint</Application>
  <PresentationFormat>On-screen Show (4:3)</PresentationFormat>
  <Paragraphs>18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9</cp:revision>
  <dcterms:created xsi:type="dcterms:W3CDTF">2014-02-28T09:23:05Z</dcterms:created>
  <dcterms:modified xsi:type="dcterms:W3CDTF">2014-03-17T19:14:48Z</dcterms:modified>
</cp:coreProperties>
</file>