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636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1153076"/>
            <a:ext cx="91614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505004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7308304" y="2715766"/>
            <a:ext cx="1368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32211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2014-03-06T05:56:37Z</dcterms:modified>
</cp:coreProperties>
</file>