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1" y="1595701"/>
            <a:ext cx="9161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 YOUR </a:t>
            </a:r>
            <a:r>
              <a:rPr kumimoji="0"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" y="764704"/>
            <a:ext cx="91439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4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7596336" y="410901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14</cp:revision>
  <dcterms:created xsi:type="dcterms:W3CDTF">2014-02-22T02:13:23Z</dcterms:created>
  <dcterms:modified xsi:type="dcterms:W3CDTF">2014-03-06T05:54:23Z</dcterms:modified>
</cp:coreProperties>
</file>