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6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ck Background Layout">
    <p:bg>
      <p:bgPr>
        <a:gradFill flip="none" rotWithShape="1">
          <a:gsLst>
            <a:gs pos="77000">
              <a:schemeClr val="tx1">
                <a:lumMod val="75000"/>
                <a:lumOff val="25000"/>
              </a:schemeClr>
            </a:gs>
            <a:gs pos="27000">
              <a:schemeClr val="tx1">
                <a:lumMod val="75000"/>
                <a:lumOff val="25000"/>
              </a:schemeClr>
            </a:gs>
            <a:gs pos="53000">
              <a:schemeClr val="tx1">
                <a:lumMod val="75000"/>
                <a:lumOff val="25000"/>
                <a:alpha val="88000"/>
              </a:schemeClr>
            </a:gs>
            <a:gs pos="100000">
              <a:schemeClr val="tx1">
                <a:lumMod val="85000"/>
                <a:lumOff val="15000"/>
              </a:schemeClr>
            </a:gs>
            <a:gs pos="1000">
              <a:schemeClr val="tx1">
                <a:lumMod val="85000"/>
                <a:lumOff val="15000"/>
              </a:schemeClr>
            </a:gs>
          </a:gsLst>
          <a:lin ang="5400000" scaled="1"/>
          <a:tileRect/>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6410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ltLang="ko-KR" smtClean="0"/>
              <a:t>Click to edit Master title style</a:t>
            </a:r>
            <a:endParaRPr lang="ko-KR" alt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FDB45A8-0CC5-4418-AFD8-FFB28ABB20FE}" type="datetimeFigureOut">
              <a:rPr lang="ko-KR" altLang="en-US" smtClean="0"/>
              <a:t>2014-03-19</a:t>
            </a:fld>
            <a:endParaRPr lang="ko-KR" alt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ko-KR" alt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D066E4A-ADAA-4178-B525-AB0902DB549B}" type="slidenum">
              <a:rPr lang="ko-KR" altLang="en-US" smtClean="0"/>
              <a:t>‹#›</a:t>
            </a:fld>
            <a:endParaRPr lang="ko-KR" altLang="en-US"/>
          </a:p>
        </p:txBody>
      </p:sp>
    </p:spTree>
    <p:extLst>
      <p:ext uri="{BB962C8B-B14F-4D97-AF65-F5344CB8AC3E}">
        <p14:creationId xmlns:p14="http://schemas.microsoft.com/office/powerpoint/2010/main" val="1692981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ltLang="ko-KR" smtClean="0"/>
              <a:t>Click to edit Master title style</a:t>
            </a:r>
            <a:endParaRPr lang="ko-KR" alt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FDB45A8-0CC5-4418-AFD8-FFB28ABB20FE}" type="datetimeFigureOut">
              <a:rPr lang="ko-KR" altLang="en-US" smtClean="0"/>
              <a:t>2014-03-19</a:t>
            </a:fld>
            <a:endParaRPr lang="ko-KR" alt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ko-KR" alt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D066E4A-ADAA-4178-B525-AB0902DB549B}" type="slidenum">
              <a:rPr lang="ko-KR" altLang="en-US" smtClean="0"/>
              <a:t>‹#›</a:t>
            </a:fld>
            <a:endParaRPr lang="ko-KR" altLang="en-US"/>
          </a:p>
        </p:txBody>
      </p:sp>
    </p:spTree>
    <p:extLst>
      <p:ext uri="{BB962C8B-B14F-4D97-AF65-F5344CB8AC3E}">
        <p14:creationId xmlns:p14="http://schemas.microsoft.com/office/powerpoint/2010/main" val="3187051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hite Background Layout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9064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ltLang="ko-KR" smtClean="0"/>
              <a:t>Click to edit Master title style</a:t>
            </a:r>
            <a:endParaRPr lang="ko-KR" alt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ko-KR"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FDB45A8-0CC5-4418-AFD8-FFB28ABB20FE}" type="datetimeFigureOut">
              <a:rPr lang="ko-KR" altLang="en-US" smtClean="0"/>
              <a:t>2014-03-19</a:t>
            </a:fld>
            <a:endParaRPr lang="ko-KR" alt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ko-KR" alt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D066E4A-ADAA-4178-B525-AB0902DB549B}" type="slidenum">
              <a:rPr lang="ko-KR" altLang="en-US" smtClean="0"/>
              <a:t>‹#›</a:t>
            </a:fld>
            <a:endParaRPr lang="ko-KR" altLang="en-US"/>
          </a:p>
        </p:txBody>
      </p:sp>
    </p:spTree>
    <p:extLst>
      <p:ext uri="{BB962C8B-B14F-4D97-AF65-F5344CB8AC3E}">
        <p14:creationId xmlns:p14="http://schemas.microsoft.com/office/powerpoint/2010/main" val="1742784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ltLang="ko-KR" smtClean="0"/>
              <a:t>Click to edit Master title style</a:t>
            </a:r>
            <a:endParaRPr lang="ko-KR" alt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FDB45A8-0CC5-4418-AFD8-FFB28ABB20FE}" type="datetimeFigureOut">
              <a:rPr lang="ko-KR" altLang="en-US" smtClean="0"/>
              <a:t>2014-03-19</a:t>
            </a:fld>
            <a:endParaRPr lang="ko-KR" alt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ko-KR" alt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D066E4A-ADAA-4178-B525-AB0902DB549B}" type="slidenum">
              <a:rPr lang="ko-KR" altLang="en-US" smtClean="0"/>
              <a:t>‹#›</a:t>
            </a:fld>
            <a:endParaRPr lang="ko-KR" altLang="en-US"/>
          </a:p>
        </p:txBody>
      </p:sp>
    </p:spTree>
    <p:extLst>
      <p:ext uri="{BB962C8B-B14F-4D97-AF65-F5344CB8AC3E}">
        <p14:creationId xmlns:p14="http://schemas.microsoft.com/office/powerpoint/2010/main" val="2987328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ltLang="ko-KR" smtClean="0"/>
              <a:t>Click to edit Master title style</a:t>
            </a:r>
            <a:endParaRPr lang="ko-KR" alt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ko-KR"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ko-KR"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3FDB45A8-0CC5-4418-AFD8-FFB28ABB20FE}" type="datetimeFigureOut">
              <a:rPr lang="ko-KR" altLang="en-US" smtClean="0"/>
              <a:t>2014-03-19</a:t>
            </a:fld>
            <a:endParaRPr lang="ko-KR" alt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ko-KR" alt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5D066E4A-ADAA-4178-B525-AB0902DB549B}" type="slidenum">
              <a:rPr lang="ko-KR" altLang="en-US" smtClean="0"/>
              <a:t>‹#›</a:t>
            </a:fld>
            <a:endParaRPr lang="ko-KR" altLang="en-US"/>
          </a:p>
        </p:txBody>
      </p:sp>
    </p:spTree>
    <p:extLst>
      <p:ext uri="{BB962C8B-B14F-4D97-AF65-F5344CB8AC3E}">
        <p14:creationId xmlns:p14="http://schemas.microsoft.com/office/powerpoint/2010/main" val="989993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ltLang="ko-KR" smtClean="0"/>
              <a:t>Click to edit Master title style</a:t>
            </a:r>
            <a:endParaRPr lang="ko-KR" alt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3FDB45A8-0CC5-4418-AFD8-FFB28ABB20FE}" type="datetimeFigureOut">
              <a:rPr lang="ko-KR" altLang="en-US" smtClean="0"/>
              <a:t>2014-03-19</a:t>
            </a:fld>
            <a:endParaRPr lang="ko-KR" alt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ko-KR" alt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D066E4A-ADAA-4178-B525-AB0902DB549B}" type="slidenum">
              <a:rPr lang="ko-KR" altLang="en-US" smtClean="0"/>
              <a:t>‹#›</a:t>
            </a:fld>
            <a:endParaRPr lang="ko-KR" altLang="en-US"/>
          </a:p>
        </p:txBody>
      </p:sp>
    </p:spTree>
    <p:extLst>
      <p:ext uri="{BB962C8B-B14F-4D97-AF65-F5344CB8AC3E}">
        <p14:creationId xmlns:p14="http://schemas.microsoft.com/office/powerpoint/2010/main" val="1905512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3FDB45A8-0CC5-4418-AFD8-FFB28ABB20FE}" type="datetimeFigureOut">
              <a:rPr lang="ko-KR" altLang="en-US" smtClean="0"/>
              <a:t>2014-03-19</a:t>
            </a:fld>
            <a:endParaRPr lang="ko-KR" alt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ko-KR" alt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5D066E4A-ADAA-4178-B525-AB0902DB549B}" type="slidenum">
              <a:rPr lang="ko-KR" altLang="en-US" smtClean="0"/>
              <a:t>‹#›</a:t>
            </a:fld>
            <a:endParaRPr lang="ko-KR" altLang="en-US"/>
          </a:p>
        </p:txBody>
      </p:sp>
    </p:spTree>
    <p:extLst>
      <p:ext uri="{BB962C8B-B14F-4D97-AF65-F5344CB8AC3E}">
        <p14:creationId xmlns:p14="http://schemas.microsoft.com/office/powerpoint/2010/main" val="1185702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ltLang="ko-KR" smtClean="0"/>
              <a:t>Click to edit Master title style</a:t>
            </a:r>
            <a:endParaRPr lang="ko-KR" alt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ko-KR"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FDB45A8-0CC5-4418-AFD8-FFB28ABB20FE}" type="datetimeFigureOut">
              <a:rPr lang="ko-KR" altLang="en-US" smtClean="0"/>
              <a:t>2014-03-19</a:t>
            </a:fld>
            <a:endParaRPr lang="ko-KR" alt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ko-KR" alt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D066E4A-ADAA-4178-B525-AB0902DB549B}" type="slidenum">
              <a:rPr lang="ko-KR" altLang="en-US" smtClean="0"/>
              <a:t>‹#›</a:t>
            </a:fld>
            <a:endParaRPr lang="ko-KR" altLang="en-US"/>
          </a:p>
        </p:txBody>
      </p:sp>
    </p:spTree>
    <p:extLst>
      <p:ext uri="{BB962C8B-B14F-4D97-AF65-F5344CB8AC3E}">
        <p14:creationId xmlns:p14="http://schemas.microsoft.com/office/powerpoint/2010/main" val="2609025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ltLang="ko-KR" smtClean="0"/>
              <a:t>Click to edit Master title style</a:t>
            </a:r>
            <a:endParaRPr lang="ko-KR" alt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ko-KR"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FDB45A8-0CC5-4418-AFD8-FFB28ABB20FE}" type="datetimeFigureOut">
              <a:rPr lang="ko-KR" altLang="en-US" smtClean="0"/>
              <a:t>2014-03-19</a:t>
            </a:fld>
            <a:endParaRPr lang="ko-KR" alt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ko-KR" alt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D066E4A-ADAA-4178-B525-AB0902DB549B}" type="slidenum">
              <a:rPr lang="ko-KR" altLang="en-US" smtClean="0"/>
              <a:t>‹#›</a:t>
            </a:fld>
            <a:endParaRPr lang="ko-KR" altLang="en-US"/>
          </a:p>
        </p:txBody>
      </p:sp>
    </p:spTree>
    <p:extLst>
      <p:ext uri="{BB962C8B-B14F-4D97-AF65-F5344CB8AC3E}">
        <p14:creationId xmlns:p14="http://schemas.microsoft.com/office/powerpoint/2010/main" val="381501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bg1">
                <a:lumMod val="85000"/>
                <a:alpha val="60000"/>
              </a:schemeClr>
            </a:gs>
            <a:gs pos="0">
              <a:schemeClr val="bg1">
                <a:lumMod val="85000"/>
                <a:alpha val="60000"/>
              </a:schemeClr>
            </a:gs>
            <a:gs pos="50000">
              <a:schemeClr val="bg1"/>
            </a:gs>
            <a:gs pos="73000">
              <a:schemeClr val="bg1"/>
            </a:gs>
            <a:gs pos="26000">
              <a:schemeClr val="bg1"/>
            </a:gs>
          </a:gsLst>
          <a:lin ang="5400000" scaled="1"/>
          <a:tileRect/>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15230527"/>
      </p:ext>
    </p:extLst>
  </p:cSld>
  <p:clrMap bg1="lt1" tx1="dk1" bg2="lt2" tx2="dk2" accent1="accent1" accent2="accent2" accent3="accent3" accent4="accent4" accent5="accent5" accent6="accent6" hlink="hlink" folHlink="folHlink"/>
  <p:sldLayoutIdLst>
    <p:sldLayoutId id="2147483650"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free-powerpoint-templates-design.com/free-powerpoint-charts-desig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free-powerpoint-templates-design.com/free-powerpoint-charts-desig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ext Box 2"/>
          <p:cNvSpPr txBox="1">
            <a:spLocks noChangeArrowheads="1"/>
          </p:cNvSpPr>
          <p:nvPr/>
        </p:nvSpPr>
        <p:spPr bwMode="auto">
          <a:xfrm>
            <a:off x="1" y="267841"/>
            <a:ext cx="9144000" cy="707886"/>
          </a:xfrm>
          <a:prstGeom prst="rect">
            <a:avLst/>
          </a:prstGeom>
          <a:noFill/>
          <a:ln w="9525">
            <a:noFill/>
            <a:miter lim="800000"/>
            <a:headEnd/>
            <a:tailEnd/>
          </a:ln>
          <a:effectLst/>
        </p:spPr>
        <p:txBody>
          <a:bodyPr wrap="square">
            <a:spAutoFit/>
          </a:bodyPr>
          <a:lstStyle/>
          <a:p>
            <a:r>
              <a:rPr lang="en-US" altLang="ko-KR" sz="4000" b="1" dirty="0" smtClean="0">
                <a:solidFill>
                  <a:schemeClr val="tx1">
                    <a:lumMod val="75000"/>
                    <a:lumOff val="25000"/>
                  </a:schemeClr>
                </a:solidFill>
                <a:latin typeface="Arial" pitchFamily="34" charset="0"/>
                <a:cs typeface="Arial" pitchFamily="34" charset="0"/>
              </a:rPr>
              <a:t>  Free PPT Diagrams : </a:t>
            </a:r>
            <a:r>
              <a:rPr lang="en-US" altLang="ko-KR" sz="3600" b="1" dirty="0" smtClean="0">
                <a:solidFill>
                  <a:schemeClr val="tx1">
                    <a:lumMod val="75000"/>
                    <a:lumOff val="25000"/>
                  </a:schemeClr>
                </a:solidFill>
                <a:latin typeface="Arial" pitchFamily="34" charset="0"/>
                <a:cs typeface="Arial" pitchFamily="34" charset="0"/>
              </a:rPr>
              <a:t>ALLPPT.com</a:t>
            </a:r>
            <a:endParaRPr lang="en-US" altLang="ko-KR" sz="3600" b="1" dirty="0">
              <a:solidFill>
                <a:schemeClr val="tx1">
                  <a:lumMod val="75000"/>
                  <a:lumOff val="25000"/>
                </a:schemeClr>
              </a:solidFill>
              <a:latin typeface="Arial" pitchFamily="34" charset="0"/>
              <a:cs typeface="Arial" pitchFamily="34" charset="0"/>
            </a:endParaRPr>
          </a:p>
        </p:txBody>
      </p:sp>
      <p:sp>
        <p:nvSpPr>
          <p:cNvPr id="40" name="TextBox 39">
            <a:hlinkClick r:id="rId2"/>
          </p:cNvPr>
          <p:cNvSpPr txBox="1"/>
          <p:nvPr/>
        </p:nvSpPr>
        <p:spPr>
          <a:xfrm>
            <a:off x="-1312" y="6525924"/>
            <a:ext cx="9144000" cy="215444"/>
          </a:xfrm>
          <a:prstGeom prst="rect">
            <a:avLst/>
          </a:prstGeom>
          <a:noFill/>
        </p:spPr>
        <p:txBody>
          <a:bodyPr wrap="square" rtlCol="0">
            <a:spAutoFit/>
          </a:bodyPr>
          <a:lstStyle/>
          <a:p>
            <a:pPr algn="ctr"/>
            <a:r>
              <a:rPr lang="en-US" altLang="ko-KR" sz="800" dirty="0" smtClean="0">
                <a:solidFill>
                  <a:schemeClr val="tx1">
                    <a:lumMod val="75000"/>
                    <a:lumOff val="25000"/>
                  </a:schemeClr>
                </a:solidFill>
                <a:latin typeface="Arial" pitchFamily="34" charset="0"/>
                <a:cs typeface="Arial" pitchFamily="34" charset="0"/>
              </a:rPr>
              <a:t>ALLPPT.com _ Free Powerpoint</a:t>
            </a:r>
            <a:r>
              <a:rPr lang="en-US" altLang="ko-KR" sz="800" dirty="0">
                <a:solidFill>
                  <a:schemeClr val="tx1">
                    <a:lumMod val="75000"/>
                    <a:lumOff val="25000"/>
                  </a:schemeClr>
                </a:solidFill>
                <a:latin typeface="Arial" pitchFamily="34" charset="0"/>
                <a:cs typeface="Arial" pitchFamily="34" charset="0"/>
              </a:rPr>
              <a:t> </a:t>
            </a:r>
            <a:r>
              <a:rPr lang="en-US" altLang="ko-KR" sz="800" dirty="0" smtClean="0">
                <a:solidFill>
                  <a:schemeClr val="tx1">
                    <a:lumMod val="75000"/>
                    <a:lumOff val="25000"/>
                  </a:schemeClr>
                </a:solidFill>
                <a:latin typeface="Arial" pitchFamily="34" charset="0"/>
                <a:cs typeface="Arial" pitchFamily="34" charset="0"/>
              </a:rPr>
              <a:t>Templates, Diagrams and Charts</a:t>
            </a:r>
            <a:endParaRPr lang="ko-KR" altLang="en-US" sz="800" dirty="0">
              <a:solidFill>
                <a:schemeClr val="tx1">
                  <a:lumMod val="75000"/>
                  <a:lumOff val="25000"/>
                </a:schemeClr>
              </a:solidFill>
              <a:latin typeface="Arial" pitchFamily="34" charset="0"/>
              <a:cs typeface="Arial" pitchFamily="34" charset="0"/>
            </a:endParaRPr>
          </a:p>
        </p:txBody>
      </p:sp>
      <p:sp>
        <p:nvSpPr>
          <p:cNvPr id="4" name="Text Box 2"/>
          <p:cNvSpPr txBox="1">
            <a:spLocks noChangeArrowheads="1"/>
          </p:cNvSpPr>
          <p:nvPr/>
        </p:nvSpPr>
        <p:spPr bwMode="auto">
          <a:xfrm>
            <a:off x="628650" y="878805"/>
            <a:ext cx="8102600" cy="461963"/>
          </a:xfrm>
          <a:prstGeom prst="rect">
            <a:avLst/>
          </a:prstGeom>
          <a:noFill/>
          <a:ln w="9525">
            <a:noFill/>
            <a:miter lim="800000"/>
            <a:headEnd/>
            <a:tailEnd/>
          </a:ln>
          <a:effectLst/>
        </p:spPr>
        <p:txBody>
          <a:bodyPr>
            <a:spAutoFit/>
          </a:bodyPr>
          <a:lstStyle/>
          <a:p>
            <a:pPr fontAlgn="auto">
              <a:spcBef>
                <a:spcPts val="0"/>
              </a:spcBef>
              <a:spcAft>
                <a:spcPts val="0"/>
              </a:spcAft>
              <a:defRPr/>
            </a:pPr>
            <a:r>
              <a:rPr kumimoji="0" lang="en-US" altLang="ko-KR" sz="2400" b="1" dirty="0">
                <a:solidFill>
                  <a:schemeClr val="tx1">
                    <a:lumMod val="75000"/>
                    <a:lumOff val="25000"/>
                  </a:schemeClr>
                </a:solidFill>
                <a:latin typeface="Arial" pitchFamily="34" charset="0"/>
                <a:cs typeface="Arial" pitchFamily="34" charset="0"/>
              </a:rPr>
              <a:t>Your own sub </a:t>
            </a:r>
            <a:r>
              <a:rPr kumimoji="0" lang="en-US" altLang="ko-KR" sz="2400" b="1" dirty="0" smtClean="0">
                <a:solidFill>
                  <a:schemeClr val="tx1">
                    <a:lumMod val="75000"/>
                    <a:lumOff val="25000"/>
                  </a:schemeClr>
                </a:solidFill>
                <a:latin typeface="Arial" pitchFamily="34" charset="0"/>
                <a:cs typeface="Arial" pitchFamily="34" charset="0"/>
              </a:rPr>
              <a:t>headline</a:t>
            </a:r>
            <a:endParaRPr kumimoji="0" lang="en-US" altLang="ko-KR" sz="1300" b="1" dirty="0">
              <a:solidFill>
                <a:schemeClr val="tx1">
                  <a:lumMod val="75000"/>
                  <a:lumOff val="25000"/>
                </a:schemeClr>
              </a:solidFill>
              <a:latin typeface="Arial" pitchFamily="34" charset="0"/>
              <a:cs typeface="Arial" pitchFamily="34" charset="0"/>
            </a:endParaRPr>
          </a:p>
        </p:txBody>
      </p:sp>
      <p:sp>
        <p:nvSpPr>
          <p:cNvPr id="5" name="모서리가 둥근 직사각형 4"/>
          <p:cNvSpPr/>
          <p:nvPr/>
        </p:nvSpPr>
        <p:spPr>
          <a:xfrm>
            <a:off x="509405" y="1772816"/>
            <a:ext cx="1440160" cy="1980220"/>
          </a:xfrm>
          <a:prstGeom prst="roundRect">
            <a:avLst/>
          </a:prstGeom>
          <a:ln w="38100">
            <a:solidFill>
              <a:schemeClr val="bg1"/>
            </a:solid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6" name="타원 8"/>
          <p:cNvSpPr/>
          <p:nvPr/>
        </p:nvSpPr>
        <p:spPr>
          <a:xfrm>
            <a:off x="644420" y="1907831"/>
            <a:ext cx="1170130" cy="11701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lumMod val="75000"/>
                  <a:lumOff val="25000"/>
                </a:schemeClr>
              </a:solidFill>
              <a:latin typeface="Arial" pitchFamily="34" charset="0"/>
              <a:cs typeface="Arial" pitchFamily="34" charset="0"/>
            </a:endParaRPr>
          </a:p>
        </p:txBody>
      </p:sp>
      <p:sp>
        <p:nvSpPr>
          <p:cNvPr id="7" name="모서리가 둥근 직사각형 9"/>
          <p:cNvSpPr/>
          <p:nvPr/>
        </p:nvSpPr>
        <p:spPr>
          <a:xfrm>
            <a:off x="2729652" y="1772816"/>
            <a:ext cx="1440160" cy="1980220"/>
          </a:xfrm>
          <a:prstGeom prst="roundRect">
            <a:avLst/>
          </a:prstGeom>
          <a:gradFill>
            <a:gsLst>
              <a:gs pos="0">
                <a:schemeClr val="bg1">
                  <a:lumMod val="50000"/>
                </a:schemeClr>
              </a:gs>
              <a:gs pos="80000">
                <a:schemeClr val="bg1">
                  <a:lumMod val="75000"/>
                </a:schemeClr>
              </a:gs>
              <a:gs pos="100000">
                <a:schemeClr val="bg1">
                  <a:lumMod val="85000"/>
                </a:schemeClr>
              </a:gs>
            </a:gsLst>
            <a:lin ang="16200000" scaled="0"/>
          </a:gradFill>
          <a:ln w="38100">
            <a:solidFill>
              <a:schemeClr val="bg1"/>
            </a:solid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8" name="타원 10"/>
          <p:cNvSpPr/>
          <p:nvPr/>
        </p:nvSpPr>
        <p:spPr>
          <a:xfrm>
            <a:off x="2864667" y="1907831"/>
            <a:ext cx="1170130" cy="11701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9" name="모서리가 둥근 직사각형 11"/>
          <p:cNvSpPr/>
          <p:nvPr/>
        </p:nvSpPr>
        <p:spPr>
          <a:xfrm>
            <a:off x="4949899" y="1772816"/>
            <a:ext cx="1440160" cy="1980220"/>
          </a:xfrm>
          <a:prstGeom prst="roundRect">
            <a:avLst/>
          </a:prstGeom>
          <a:gradFill>
            <a:gsLst>
              <a:gs pos="0">
                <a:schemeClr val="bg1">
                  <a:lumMod val="50000"/>
                </a:schemeClr>
              </a:gs>
              <a:gs pos="80000">
                <a:schemeClr val="bg1">
                  <a:lumMod val="75000"/>
                </a:schemeClr>
              </a:gs>
              <a:gs pos="100000">
                <a:schemeClr val="bg1">
                  <a:lumMod val="85000"/>
                </a:schemeClr>
              </a:gs>
            </a:gsLst>
            <a:lin ang="16200000" scaled="0"/>
          </a:gradFill>
          <a:ln w="38100">
            <a:solidFill>
              <a:schemeClr val="bg1"/>
            </a:solid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10" name="타원 12"/>
          <p:cNvSpPr/>
          <p:nvPr/>
        </p:nvSpPr>
        <p:spPr>
          <a:xfrm>
            <a:off x="5084914" y="1907831"/>
            <a:ext cx="1170130" cy="11701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11" name="모서리가 둥근 직사각형 13"/>
          <p:cNvSpPr/>
          <p:nvPr/>
        </p:nvSpPr>
        <p:spPr>
          <a:xfrm>
            <a:off x="7170145" y="1772816"/>
            <a:ext cx="1440160" cy="1980220"/>
          </a:xfrm>
          <a:prstGeom prst="roundRect">
            <a:avLst/>
          </a:prstGeom>
          <a:ln w="38100">
            <a:solidFill>
              <a:schemeClr val="bg1"/>
            </a:solid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12" name="타원 14"/>
          <p:cNvSpPr/>
          <p:nvPr/>
        </p:nvSpPr>
        <p:spPr>
          <a:xfrm>
            <a:off x="7305160" y="1907831"/>
            <a:ext cx="1170130" cy="11701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13" name="TextBox 12"/>
          <p:cNvSpPr txBox="1"/>
          <p:nvPr/>
        </p:nvSpPr>
        <p:spPr>
          <a:xfrm>
            <a:off x="1286634" y="4878161"/>
            <a:ext cx="7335816" cy="646331"/>
          </a:xfrm>
          <a:prstGeom prst="rect">
            <a:avLst/>
          </a:prstGeom>
          <a:noFill/>
        </p:spPr>
        <p:txBody>
          <a:bodyPr wrap="square" rtlCol="0">
            <a:spAutoFit/>
          </a:bodyPr>
          <a:lstStyle/>
          <a:p>
            <a:r>
              <a:rPr lang="en-US" altLang="ko-KR" sz="1400" dirty="0" smtClean="0">
                <a:solidFill>
                  <a:schemeClr val="tx1">
                    <a:lumMod val="75000"/>
                    <a:lumOff val="25000"/>
                  </a:schemeClr>
                </a:solidFill>
                <a:latin typeface="Arial" pitchFamily="34" charset="0"/>
                <a:cs typeface="Arial" pitchFamily="34" charset="0"/>
              </a:rPr>
              <a:t>Text here Text here</a:t>
            </a:r>
          </a:p>
          <a:p>
            <a:r>
              <a:rPr lang="en-US" altLang="ko-KR" sz="1100" dirty="0" smtClean="0">
                <a:solidFill>
                  <a:schemeClr val="tx1">
                    <a:lumMod val="75000"/>
                    <a:lumOff val="25000"/>
                  </a:schemeClr>
                </a:solidFill>
                <a:latin typeface="Arial" pitchFamily="34" charset="0"/>
                <a:cs typeface="Arial" pitchFamily="34" charset="0"/>
              </a:rPr>
              <a:t>Add text add text add text add text add text add text add text add text add text add text add text add text add text add text add text add text add text add text add text add text</a:t>
            </a:r>
          </a:p>
        </p:txBody>
      </p:sp>
      <p:sp>
        <p:nvSpPr>
          <p:cNvPr id="14" name="TextBox 13"/>
          <p:cNvSpPr txBox="1"/>
          <p:nvPr/>
        </p:nvSpPr>
        <p:spPr>
          <a:xfrm>
            <a:off x="1286634" y="5571237"/>
            <a:ext cx="7335816" cy="477054"/>
          </a:xfrm>
          <a:prstGeom prst="rect">
            <a:avLst/>
          </a:prstGeom>
          <a:noFill/>
        </p:spPr>
        <p:txBody>
          <a:bodyPr wrap="square" rtlCol="0">
            <a:spAutoFit/>
          </a:bodyPr>
          <a:lstStyle/>
          <a:p>
            <a:r>
              <a:rPr lang="en-US" altLang="ko-KR" sz="1400" dirty="0" smtClean="0">
                <a:solidFill>
                  <a:schemeClr val="tx1">
                    <a:lumMod val="75000"/>
                    <a:lumOff val="25000"/>
                  </a:schemeClr>
                </a:solidFill>
                <a:latin typeface="Arial" pitchFamily="34" charset="0"/>
                <a:cs typeface="Arial" pitchFamily="34" charset="0"/>
              </a:rPr>
              <a:t>Text here Text here</a:t>
            </a:r>
          </a:p>
          <a:p>
            <a:r>
              <a:rPr lang="en-US" altLang="ko-KR" sz="1100" dirty="0" smtClean="0">
                <a:solidFill>
                  <a:schemeClr val="tx1">
                    <a:lumMod val="75000"/>
                    <a:lumOff val="25000"/>
                  </a:schemeClr>
                </a:solidFill>
                <a:latin typeface="Arial" pitchFamily="34" charset="0"/>
                <a:cs typeface="Arial" pitchFamily="34" charset="0"/>
              </a:rPr>
              <a:t>Add text add text add text add text add text add text add text add text add text add text add text add text </a:t>
            </a:r>
          </a:p>
        </p:txBody>
      </p:sp>
      <p:grpSp>
        <p:nvGrpSpPr>
          <p:cNvPr id="15" name="그룹 27"/>
          <p:cNvGrpSpPr/>
          <p:nvPr/>
        </p:nvGrpSpPr>
        <p:grpSpPr>
          <a:xfrm>
            <a:off x="521550" y="5040179"/>
            <a:ext cx="675075" cy="405045"/>
            <a:chOff x="1016605" y="5229200"/>
            <a:chExt cx="900100" cy="540060"/>
          </a:xfrm>
          <a:solidFill>
            <a:schemeClr val="bg1">
              <a:lumMod val="65000"/>
            </a:schemeClr>
          </a:solidFill>
        </p:grpSpPr>
        <p:sp>
          <p:nvSpPr>
            <p:cNvPr id="16" name="갈매기형 수장 23"/>
            <p:cNvSpPr/>
            <p:nvPr/>
          </p:nvSpPr>
          <p:spPr>
            <a:xfrm>
              <a:off x="1016605" y="5229200"/>
              <a:ext cx="540060" cy="54006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latin typeface="Arial" pitchFamily="34" charset="0"/>
                <a:cs typeface="Arial" pitchFamily="34" charset="0"/>
              </a:endParaRPr>
            </a:p>
          </p:txBody>
        </p:sp>
        <p:sp>
          <p:nvSpPr>
            <p:cNvPr id="17" name="갈매기형 수장 24"/>
            <p:cNvSpPr/>
            <p:nvPr/>
          </p:nvSpPr>
          <p:spPr>
            <a:xfrm>
              <a:off x="1376645" y="5229200"/>
              <a:ext cx="540060" cy="54006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latin typeface="Arial" pitchFamily="34" charset="0"/>
                <a:cs typeface="Arial" pitchFamily="34" charset="0"/>
              </a:endParaRPr>
            </a:p>
          </p:txBody>
        </p:sp>
      </p:grpSp>
      <p:grpSp>
        <p:nvGrpSpPr>
          <p:cNvPr id="18" name="그룹 28"/>
          <p:cNvGrpSpPr/>
          <p:nvPr/>
        </p:nvGrpSpPr>
        <p:grpSpPr>
          <a:xfrm>
            <a:off x="521550" y="5616243"/>
            <a:ext cx="675075" cy="405045"/>
            <a:chOff x="1016605" y="5859270"/>
            <a:chExt cx="900100" cy="540060"/>
          </a:xfrm>
          <a:solidFill>
            <a:schemeClr val="bg1">
              <a:lumMod val="65000"/>
            </a:schemeClr>
          </a:solidFill>
        </p:grpSpPr>
        <p:sp>
          <p:nvSpPr>
            <p:cNvPr id="19" name="갈매기형 수장 25"/>
            <p:cNvSpPr/>
            <p:nvPr/>
          </p:nvSpPr>
          <p:spPr>
            <a:xfrm>
              <a:off x="1016605" y="5859270"/>
              <a:ext cx="540060" cy="54006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latin typeface="Arial" pitchFamily="34" charset="0"/>
                <a:cs typeface="Arial" pitchFamily="34" charset="0"/>
              </a:endParaRPr>
            </a:p>
          </p:txBody>
        </p:sp>
        <p:sp>
          <p:nvSpPr>
            <p:cNvPr id="20" name="갈매기형 수장 26"/>
            <p:cNvSpPr/>
            <p:nvPr/>
          </p:nvSpPr>
          <p:spPr>
            <a:xfrm>
              <a:off x="1376645" y="5859270"/>
              <a:ext cx="540060" cy="54006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latin typeface="Arial" pitchFamily="34" charset="0"/>
                <a:cs typeface="Arial" pitchFamily="34" charset="0"/>
              </a:endParaRPr>
            </a:p>
          </p:txBody>
        </p:sp>
      </p:grpSp>
      <p:sp>
        <p:nvSpPr>
          <p:cNvPr id="21" name="TextBox 20"/>
          <p:cNvSpPr txBox="1"/>
          <p:nvPr/>
        </p:nvSpPr>
        <p:spPr>
          <a:xfrm>
            <a:off x="666923" y="2046620"/>
            <a:ext cx="1125125" cy="892552"/>
          </a:xfrm>
          <a:prstGeom prst="rect">
            <a:avLst/>
          </a:prstGeom>
          <a:noFill/>
        </p:spPr>
        <p:txBody>
          <a:bodyPr wrap="square" rtlCol="0">
            <a:spAutoFit/>
          </a:bodyPr>
          <a:lstStyle/>
          <a:p>
            <a:pPr algn="ctr"/>
            <a:r>
              <a:rPr lang="en-US" altLang="ko-KR" sz="3200" dirty="0">
                <a:latin typeface="Arial" pitchFamily="34" charset="0"/>
                <a:cs typeface="Arial" pitchFamily="34" charset="0"/>
              </a:rPr>
              <a:t>A</a:t>
            </a:r>
            <a:endParaRPr lang="en-US" altLang="ko-KR" sz="3200" dirty="0" smtClean="0">
              <a:latin typeface="Arial" pitchFamily="34" charset="0"/>
              <a:cs typeface="Arial" pitchFamily="34" charset="0"/>
            </a:endParaRPr>
          </a:p>
          <a:p>
            <a:pPr algn="ctr"/>
            <a:r>
              <a:rPr lang="en-US" altLang="ko-KR" dirty="0" smtClean="0">
                <a:latin typeface="Arial" pitchFamily="34" charset="0"/>
                <a:cs typeface="Arial" pitchFamily="34" charset="0"/>
              </a:rPr>
              <a:t>TEXT</a:t>
            </a:r>
            <a:endParaRPr lang="ko-KR" altLang="en-US" dirty="0">
              <a:latin typeface="Arial" pitchFamily="34" charset="0"/>
              <a:cs typeface="Arial" pitchFamily="34" charset="0"/>
            </a:endParaRPr>
          </a:p>
        </p:txBody>
      </p:sp>
      <p:sp>
        <p:nvSpPr>
          <p:cNvPr id="22" name="TextBox 21"/>
          <p:cNvSpPr txBox="1"/>
          <p:nvPr/>
        </p:nvSpPr>
        <p:spPr>
          <a:xfrm>
            <a:off x="2887170" y="2046620"/>
            <a:ext cx="1125125" cy="892552"/>
          </a:xfrm>
          <a:prstGeom prst="rect">
            <a:avLst/>
          </a:prstGeom>
          <a:noFill/>
        </p:spPr>
        <p:txBody>
          <a:bodyPr wrap="square" rtlCol="0">
            <a:spAutoFit/>
          </a:bodyPr>
          <a:lstStyle/>
          <a:p>
            <a:pPr algn="ctr"/>
            <a:r>
              <a:rPr lang="en-US" altLang="ko-KR" sz="3200" dirty="0" smtClean="0">
                <a:solidFill>
                  <a:schemeClr val="tx1">
                    <a:lumMod val="75000"/>
                    <a:lumOff val="25000"/>
                  </a:schemeClr>
                </a:solidFill>
                <a:latin typeface="Arial" pitchFamily="34" charset="0"/>
                <a:cs typeface="Arial" pitchFamily="34" charset="0"/>
              </a:rPr>
              <a:t>B</a:t>
            </a:r>
          </a:p>
          <a:p>
            <a:pPr algn="ctr"/>
            <a:r>
              <a:rPr lang="en-US" altLang="ko-KR" dirty="0" smtClean="0">
                <a:solidFill>
                  <a:schemeClr val="tx1">
                    <a:lumMod val="75000"/>
                    <a:lumOff val="25000"/>
                  </a:schemeClr>
                </a:solidFill>
                <a:latin typeface="Arial" pitchFamily="34" charset="0"/>
                <a:cs typeface="Arial" pitchFamily="34" charset="0"/>
              </a:rPr>
              <a:t>TEXT</a:t>
            </a:r>
            <a:endParaRPr lang="ko-KR" altLang="en-US" dirty="0">
              <a:solidFill>
                <a:schemeClr val="tx1">
                  <a:lumMod val="75000"/>
                  <a:lumOff val="25000"/>
                </a:schemeClr>
              </a:solidFill>
              <a:latin typeface="Arial" pitchFamily="34" charset="0"/>
              <a:cs typeface="Arial" pitchFamily="34" charset="0"/>
            </a:endParaRPr>
          </a:p>
        </p:txBody>
      </p:sp>
      <p:sp>
        <p:nvSpPr>
          <p:cNvPr id="23" name="TextBox 22"/>
          <p:cNvSpPr txBox="1"/>
          <p:nvPr/>
        </p:nvSpPr>
        <p:spPr>
          <a:xfrm>
            <a:off x="5107417" y="2046620"/>
            <a:ext cx="1125125" cy="892552"/>
          </a:xfrm>
          <a:prstGeom prst="rect">
            <a:avLst/>
          </a:prstGeom>
          <a:noFill/>
        </p:spPr>
        <p:txBody>
          <a:bodyPr wrap="square" rtlCol="0">
            <a:spAutoFit/>
          </a:bodyPr>
          <a:lstStyle/>
          <a:p>
            <a:pPr algn="ctr"/>
            <a:r>
              <a:rPr lang="en-US" altLang="ko-KR" sz="3200" dirty="0" smtClean="0">
                <a:solidFill>
                  <a:schemeClr val="tx1">
                    <a:lumMod val="75000"/>
                    <a:lumOff val="25000"/>
                  </a:schemeClr>
                </a:solidFill>
                <a:latin typeface="Arial" pitchFamily="34" charset="0"/>
                <a:cs typeface="Arial" pitchFamily="34" charset="0"/>
              </a:rPr>
              <a:t>C</a:t>
            </a:r>
          </a:p>
          <a:p>
            <a:pPr algn="ctr"/>
            <a:r>
              <a:rPr lang="en-US" altLang="ko-KR" dirty="0" smtClean="0">
                <a:solidFill>
                  <a:schemeClr val="tx1">
                    <a:lumMod val="75000"/>
                    <a:lumOff val="25000"/>
                  </a:schemeClr>
                </a:solidFill>
                <a:latin typeface="Arial" pitchFamily="34" charset="0"/>
                <a:cs typeface="Arial" pitchFamily="34" charset="0"/>
              </a:rPr>
              <a:t>TEXT</a:t>
            </a:r>
            <a:endParaRPr lang="ko-KR" altLang="en-US" dirty="0">
              <a:solidFill>
                <a:schemeClr val="tx1">
                  <a:lumMod val="75000"/>
                  <a:lumOff val="25000"/>
                </a:schemeClr>
              </a:solidFill>
              <a:latin typeface="Arial" pitchFamily="34" charset="0"/>
              <a:cs typeface="Arial" pitchFamily="34" charset="0"/>
            </a:endParaRPr>
          </a:p>
        </p:txBody>
      </p:sp>
      <p:sp>
        <p:nvSpPr>
          <p:cNvPr id="24" name="TextBox 23"/>
          <p:cNvSpPr txBox="1"/>
          <p:nvPr/>
        </p:nvSpPr>
        <p:spPr>
          <a:xfrm>
            <a:off x="7327663" y="2046620"/>
            <a:ext cx="1125125" cy="892552"/>
          </a:xfrm>
          <a:prstGeom prst="rect">
            <a:avLst/>
          </a:prstGeom>
          <a:noFill/>
        </p:spPr>
        <p:txBody>
          <a:bodyPr wrap="square" rtlCol="0">
            <a:spAutoFit/>
          </a:bodyPr>
          <a:lstStyle/>
          <a:p>
            <a:pPr algn="ctr"/>
            <a:r>
              <a:rPr lang="en-US" altLang="ko-KR" sz="3200" dirty="0" smtClean="0">
                <a:latin typeface="Arial" pitchFamily="34" charset="0"/>
                <a:cs typeface="Arial" pitchFamily="34" charset="0"/>
              </a:rPr>
              <a:t>D</a:t>
            </a:r>
          </a:p>
          <a:p>
            <a:pPr algn="ctr"/>
            <a:r>
              <a:rPr lang="en-US" altLang="ko-KR" dirty="0" smtClean="0">
                <a:latin typeface="Arial" pitchFamily="34" charset="0"/>
                <a:cs typeface="Arial" pitchFamily="34" charset="0"/>
              </a:rPr>
              <a:t>TEXT</a:t>
            </a:r>
            <a:endParaRPr lang="ko-KR" altLang="en-US" dirty="0">
              <a:latin typeface="Arial" pitchFamily="34" charset="0"/>
              <a:cs typeface="Arial" pitchFamily="34" charset="0"/>
            </a:endParaRPr>
          </a:p>
        </p:txBody>
      </p:sp>
      <p:grpSp>
        <p:nvGrpSpPr>
          <p:cNvPr id="25" name="그룹 37"/>
          <p:cNvGrpSpPr/>
          <p:nvPr/>
        </p:nvGrpSpPr>
        <p:grpSpPr>
          <a:xfrm>
            <a:off x="460115" y="3146375"/>
            <a:ext cx="1527175" cy="471646"/>
            <a:chOff x="460115" y="3362399"/>
            <a:chExt cx="1527175" cy="471646"/>
          </a:xfrm>
        </p:grpSpPr>
        <p:sp>
          <p:nvSpPr>
            <p:cNvPr id="26" name="TextBox 25"/>
            <p:cNvSpPr txBox="1"/>
            <p:nvPr/>
          </p:nvSpPr>
          <p:spPr bwMode="auto">
            <a:xfrm>
              <a:off x="460115" y="3587824"/>
              <a:ext cx="1527175" cy="246221"/>
            </a:xfrm>
            <a:prstGeom prst="rect">
              <a:avLst/>
            </a:prstGeom>
            <a:noFill/>
          </p:spPr>
          <p:txBody>
            <a:bodyPr>
              <a:spAutoFit/>
            </a:bodyPr>
            <a:lstStyle/>
            <a:p>
              <a:pPr marL="228600" indent="-228600" algn="ctr" fontAlgn="auto">
                <a:spcBef>
                  <a:spcPts val="0"/>
                </a:spcBef>
                <a:spcAft>
                  <a:spcPts val="0"/>
                </a:spcAft>
                <a:defRPr/>
              </a:pPr>
              <a:r>
                <a:rPr kumimoji="0" lang="en-US" altLang="ko-KR" sz="1000" dirty="0">
                  <a:solidFill>
                    <a:schemeClr val="bg1"/>
                  </a:solidFill>
                  <a:latin typeface="Arial" pitchFamily="34" charset="0"/>
                  <a:cs typeface="Arial" pitchFamily="34" charset="0"/>
                </a:rPr>
                <a:t>Text here Text </a:t>
              </a:r>
              <a:r>
                <a:rPr kumimoji="0" lang="en-US" altLang="ko-KR" sz="1000" dirty="0" smtClean="0">
                  <a:solidFill>
                    <a:schemeClr val="bg1"/>
                  </a:solidFill>
                  <a:latin typeface="Arial" pitchFamily="34" charset="0"/>
                  <a:cs typeface="Arial" pitchFamily="34" charset="0"/>
                </a:rPr>
                <a:t>here</a:t>
              </a:r>
              <a:endParaRPr kumimoji="0" lang="en-US" altLang="ko-KR" sz="1000" dirty="0">
                <a:solidFill>
                  <a:schemeClr val="bg1"/>
                </a:solidFill>
                <a:latin typeface="Arial" pitchFamily="34" charset="0"/>
                <a:cs typeface="Arial" pitchFamily="34" charset="0"/>
              </a:endParaRPr>
            </a:p>
          </p:txBody>
        </p:sp>
        <p:sp>
          <p:nvSpPr>
            <p:cNvPr id="27" name="TextBox 26"/>
            <p:cNvSpPr txBox="1">
              <a:spLocks noChangeArrowheads="1"/>
            </p:cNvSpPr>
            <p:nvPr/>
          </p:nvSpPr>
          <p:spPr bwMode="auto">
            <a:xfrm>
              <a:off x="529965" y="3362399"/>
              <a:ext cx="1387475" cy="276225"/>
            </a:xfrm>
            <a:prstGeom prst="rect">
              <a:avLst/>
            </a:prstGeom>
            <a:noFill/>
            <a:ln w="9525">
              <a:noFill/>
              <a:miter lim="800000"/>
              <a:headEnd/>
              <a:tailEnd/>
            </a:ln>
          </p:spPr>
          <p:txBody>
            <a:bodyPr>
              <a:spAutoFit/>
            </a:bodyPr>
            <a:lstStyle/>
            <a:p>
              <a:pPr algn="ctr">
                <a:defRPr/>
              </a:pPr>
              <a:r>
                <a:rPr kumimoji="0" lang="en-US" altLang="ko-KR" sz="1200" dirty="0" smtClean="0">
                  <a:solidFill>
                    <a:schemeClr val="bg1"/>
                  </a:solidFill>
                  <a:latin typeface="Arial" pitchFamily="34" charset="0"/>
                  <a:ea typeface="맑은 고딕" pitchFamily="50" charset="-127"/>
                  <a:cs typeface="Arial" pitchFamily="34" charset="0"/>
                </a:rPr>
                <a:t>TEXT </a:t>
              </a:r>
              <a:r>
                <a:rPr kumimoji="0" lang="en-US" altLang="ko-KR" sz="1200" dirty="0">
                  <a:solidFill>
                    <a:schemeClr val="bg1"/>
                  </a:solidFill>
                  <a:latin typeface="Arial" pitchFamily="34" charset="0"/>
                  <a:ea typeface="맑은 고딕" pitchFamily="50" charset="-127"/>
                  <a:cs typeface="Arial" pitchFamily="34" charset="0"/>
                </a:rPr>
                <a:t>HERE!!</a:t>
              </a:r>
            </a:p>
          </p:txBody>
        </p:sp>
      </p:grpSp>
      <p:grpSp>
        <p:nvGrpSpPr>
          <p:cNvPr id="28" name="그룹 38"/>
          <p:cNvGrpSpPr/>
          <p:nvPr/>
        </p:nvGrpSpPr>
        <p:grpSpPr>
          <a:xfrm>
            <a:off x="2682663" y="3146375"/>
            <a:ext cx="1527175" cy="471646"/>
            <a:chOff x="460115" y="3362399"/>
            <a:chExt cx="1527175" cy="471646"/>
          </a:xfrm>
        </p:grpSpPr>
        <p:sp>
          <p:nvSpPr>
            <p:cNvPr id="29" name="TextBox 28"/>
            <p:cNvSpPr txBox="1"/>
            <p:nvPr/>
          </p:nvSpPr>
          <p:spPr bwMode="auto">
            <a:xfrm>
              <a:off x="460115" y="3587824"/>
              <a:ext cx="1527175" cy="246221"/>
            </a:xfrm>
            <a:prstGeom prst="rect">
              <a:avLst/>
            </a:prstGeom>
            <a:noFill/>
          </p:spPr>
          <p:txBody>
            <a:bodyPr>
              <a:spAutoFit/>
            </a:bodyPr>
            <a:lstStyle/>
            <a:p>
              <a:pPr marL="228600" indent="-228600" algn="ctr" fontAlgn="auto">
                <a:spcBef>
                  <a:spcPts val="0"/>
                </a:spcBef>
                <a:spcAft>
                  <a:spcPts val="0"/>
                </a:spcAft>
                <a:defRPr/>
              </a:pPr>
              <a:r>
                <a:rPr kumimoji="0" lang="en-US" altLang="ko-KR" sz="1000" dirty="0">
                  <a:solidFill>
                    <a:schemeClr val="bg1"/>
                  </a:solidFill>
                  <a:latin typeface="Arial" pitchFamily="34" charset="0"/>
                  <a:cs typeface="Arial" pitchFamily="34" charset="0"/>
                </a:rPr>
                <a:t>Text here Text </a:t>
              </a:r>
              <a:r>
                <a:rPr kumimoji="0" lang="en-US" altLang="ko-KR" sz="1000" dirty="0" smtClean="0">
                  <a:solidFill>
                    <a:schemeClr val="bg1"/>
                  </a:solidFill>
                  <a:latin typeface="Arial" pitchFamily="34" charset="0"/>
                  <a:cs typeface="Arial" pitchFamily="34" charset="0"/>
                </a:rPr>
                <a:t>here</a:t>
              </a:r>
              <a:endParaRPr kumimoji="0" lang="en-US" altLang="ko-KR" sz="1000" dirty="0">
                <a:solidFill>
                  <a:schemeClr val="bg1"/>
                </a:solidFill>
                <a:latin typeface="Arial" pitchFamily="34" charset="0"/>
                <a:cs typeface="Arial" pitchFamily="34" charset="0"/>
              </a:endParaRPr>
            </a:p>
          </p:txBody>
        </p:sp>
        <p:sp>
          <p:nvSpPr>
            <p:cNvPr id="30" name="TextBox 29"/>
            <p:cNvSpPr txBox="1">
              <a:spLocks noChangeArrowheads="1"/>
            </p:cNvSpPr>
            <p:nvPr/>
          </p:nvSpPr>
          <p:spPr bwMode="auto">
            <a:xfrm>
              <a:off x="529965" y="3362399"/>
              <a:ext cx="1387475" cy="276225"/>
            </a:xfrm>
            <a:prstGeom prst="rect">
              <a:avLst/>
            </a:prstGeom>
            <a:noFill/>
            <a:ln w="9525">
              <a:noFill/>
              <a:miter lim="800000"/>
              <a:headEnd/>
              <a:tailEnd/>
            </a:ln>
          </p:spPr>
          <p:txBody>
            <a:bodyPr>
              <a:spAutoFit/>
            </a:bodyPr>
            <a:lstStyle/>
            <a:p>
              <a:pPr algn="ctr">
                <a:defRPr/>
              </a:pPr>
              <a:r>
                <a:rPr kumimoji="0" lang="en-US" altLang="ko-KR" sz="1200" dirty="0" smtClean="0">
                  <a:solidFill>
                    <a:schemeClr val="bg1"/>
                  </a:solidFill>
                  <a:latin typeface="Arial" pitchFamily="34" charset="0"/>
                  <a:ea typeface="맑은 고딕" pitchFamily="50" charset="-127"/>
                  <a:cs typeface="Arial" pitchFamily="34" charset="0"/>
                </a:rPr>
                <a:t>TEXT </a:t>
              </a:r>
              <a:r>
                <a:rPr kumimoji="0" lang="en-US" altLang="ko-KR" sz="1200" dirty="0">
                  <a:solidFill>
                    <a:schemeClr val="bg1"/>
                  </a:solidFill>
                  <a:latin typeface="Arial" pitchFamily="34" charset="0"/>
                  <a:ea typeface="맑은 고딕" pitchFamily="50" charset="-127"/>
                  <a:cs typeface="Arial" pitchFamily="34" charset="0"/>
                </a:rPr>
                <a:t>HERE!!</a:t>
              </a:r>
            </a:p>
          </p:txBody>
        </p:sp>
      </p:grpSp>
      <p:grpSp>
        <p:nvGrpSpPr>
          <p:cNvPr id="31" name="그룹 41"/>
          <p:cNvGrpSpPr/>
          <p:nvPr/>
        </p:nvGrpSpPr>
        <p:grpSpPr>
          <a:xfrm>
            <a:off x="4905211" y="3146375"/>
            <a:ext cx="1527175" cy="471646"/>
            <a:chOff x="460115" y="3362399"/>
            <a:chExt cx="1527175" cy="471646"/>
          </a:xfrm>
        </p:grpSpPr>
        <p:sp>
          <p:nvSpPr>
            <p:cNvPr id="32" name="TextBox 31"/>
            <p:cNvSpPr txBox="1"/>
            <p:nvPr/>
          </p:nvSpPr>
          <p:spPr bwMode="auto">
            <a:xfrm>
              <a:off x="460115" y="3587824"/>
              <a:ext cx="1527175" cy="246221"/>
            </a:xfrm>
            <a:prstGeom prst="rect">
              <a:avLst/>
            </a:prstGeom>
            <a:noFill/>
          </p:spPr>
          <p:txBody>
            <a:bodyPr>
              <a:spAutoFit/>
            </a:bodyPr>
            <a:lstStyle/>
            <a:p>
              <a:pPr marL="228600" indent="-228600" algn="ctr" fontAlgn="auto">
                <a:spcBef>
                  <a:spcPts val="0"/>
                </a:spcBef>
                <a:spcAft>
                  <a:spcPts val="0"/>
                </a:spcAft>
                <a:defRPr/>
              </a:pPr>
              <a:r>
                <a:rPr kumimoji="0" lang="en-US" altLang="ko-KR" sz="1000" dirty="0">
                  <a:solidFill>
                    <a:schemeClr val="bg1"/>
                  </a:solidFill>
                  <a:latin typeface="Arial" pitchFamily="34" charset="0"/>
                  <a:cs typeface="Arial" pitchFamily="34" charset="0"/>
                </a:rPr>
                <a:t>Text here Text </a:t>
              </a:r>
              <a:r>
                <a:rPr kumimoji="0" lang="en-US" altLang="ko-KR" sz="1000" dirty="0" smtClean="0">
                  <a:solidFill>
                    <a:schemeClr val="bg1"/>
                  </a:solidFill>
                  <a:latin typeface="Arial" pitchFamily="34" charset="0"/>
                  <a:cs typeface="Arial" pitchFamily="34" charset="0"/>
                </a:rPr>
                <a:t>here</a:t>
              </a:r>
              <a:endParaRPr kumimoji="0" lang="en-US" altLang="ko-KR" sz="1000" dirty="0">
                <a:solidFill>
                  <a:schemeClr val="bg1"/>
                </a:solidFill>
                <a:latin typeface="Arial" pitchFamily="34" charset="0"/>
                <a:cs typeface="Arial" pitchFamily="34" charset="0"/>
              </a:endParaRPr>
            </a:p>
          </p:txBody>
        </p:sp>
        <p:sp>
          <p:nvSpPr>
            <p:cNvPr id="33" name="TextBox 32"/>
            <p:cNvSpPr txBox="1">
              <a:spLocks noChangeArrowheads="1"/>
            </p:cNvSpPr>
            <p:nvPr/>
          </p:nvSpPr>
          <p:spPr bwMode="auto">
            <a:xfrm>
              <a:off x="529965" y="3362399"/>
              <a:ext cx="1387475" cy="276225"/>
            </a:xfrm>
            <a:prstGeom prst="rect">
              <a:avLst/>
            </a:prstGeom>
            <a:noFill/>
            <a:ln w="9525">
              <a:noFill/>
              <a:miter lim="800000"/>
              <a:headEnd/>
              <a:tailEnd/>
            </a:ln>
          </p:spPr>
          <p:txBody>
            <a:bodyPr>
              <a:spAutoFit/>
            </a:bodyPr>
            <a:lstStyle/>
            <a:p>
              <a:pPr algn="ctr">
                <a:defRPr/>
              </a:pPr>
              <a:r>
                <a:rPr kumimoji="0" lang="en-US" altLang="ko-KR" sz="1200" dirty="0" smtClean="0">
                  <a:solidFill>
                    <a:schemeClr val="bg1"/>
                  </a:solidFill>
                  <a:latin typeface="Arial" pitchFamily="34" charset="0"/>
                  <a:ea typeface="맑은 고딕" pitchFamily="50" charset="-127"/>
                  <a:cs typeface="Arial" pitchFamily="34" charset="0"/>
                </a:rPr>
                <a:t>TEXT </a:t>
              </a:r>
              <a:r>
                <a:rPr kumimoji="0" lang="en-US" altLang="ko-KR" sz="1200" dirty="0">
                  <a:solidFill>
                    <a:schemeClr val="bg1"/>
                  </a:solidFill>
                  <a:latin typeface="Arial" pitchFamily="34" charset="0"/>
                  <a:ea typeface="맑은 고딕" pitchFamily="50" charset="-127"/>
                  <a:cs typeface="Arial" pitchFamily="34" charset="0"/>
                </a:rPr>
                <a:t>HERE!!</a:t>
              </a:r>
            </a:p>
          </p:txBody>
        </p:sp>
      </p:grpSp>
      <p:grpSp>
        <p:nvGrpSpPr>
          <p:cNvPr id="34" name="그룹 44"/>
          <p:cNvGrpSpPr/>
          <p:nvPr/>
        </p:nvGrpSpPr>
        <p:grpSpPr>
          <a:xfrm>
            <a:off x="7127760" y="3146375"/>
            <a:ext cx="1527175" cy="471646"/>
            <a:chOff x="460115" y="3362399"/>
            <a:chExt cx="1527175" cy="471646"/>
          </a:xfrm>
        </p:grpSpPr>
        <p:sp>
          <p:nvSpPr>
            <p:cNvPr id="35" name="TextBox 34"/>
            <p:cNvSpPr txBox="1"/>
            <p:nvPr/>
          </p:nvSpPr>
          <p:spPr bwMode="auto">
            <a:xfrm>
              <a:off x="460115" y="3587824"/>
              <a:ext cx="1527175" cy="246221"/>
            </a:xfrm>
            <a:prstGeom prst="rect">
              <a:avLst/>
            </a:prstGeom>
            <a:noFill/>
          </p:spPr>
          <p:txBody>
            <a:bodyPr>
              <a:spAutoFit/>
            </a:bodyPr>
            <a:lstStyle/>
            <a:p>
              <a:pPr marL="228600" indent="-228600" algn="ctr" fontAlgn="auto">
                <a:spcBef>
                  <a:spcPts val="0"/>
                </a:spcBef>
                <a:spcAft>
                  <a:spcPts val="0"/>
                </a:spcAft>
                <a:defRPr/>
              </a:pPr>
              <a:r>
                <a:rPr kumimoji="0" lang="en-US" altLang="ko-KR" sz="1000" dirty="0">
                  <a:solidFill>
                    <a:schemeClr val="bg1"/>
                  </a:solidFill>
                  <a:latin typeface="Arial" pitchFamily="34" charset="0"/>
                  <a:cs typeface="Arial" pitchFamily="34" charset="0"/>
                </a:rPr>
                <a:t>Text here Text </a:t>
              </a:r>
              <a:r>
                <a:rPr kumimoji="0" lang="en-US" altLang="ko-KR" sz="1000" dirty="0" smtClean="0">
                  <a:solidFill>
                    <a:schemeClr val="bg1"/>
                  </a:solidFill>
                  <a:latin typeface="Arial" pitchFamily="34" charset="0"/>
                  <a:cs typeface="Arial" pitchFamily="34" charset="0"/>
                </a:rPr>
                <a:t>here</a:t>
              </a:r>
              <a:endParaRPr kumimoji="0" lang="en-US" altLang="ko-KR" sz="1000" dirty="0">
                <a:solidFill>
                  <a:schemeClr val="bg1"/>
                </a:solidFill>
                <a:latin typeface="Arial" pitchFamily="34" charset="0"/>
                <a:cs typeface="Arial" pitchFamily="34" charset="0"/>
              </a:endParaRPr>
            </a:p>
          </p:txBody>
        </p:sp>
        <p:sp>
          <p:nvSpPr>
            <p:cNvPr id="36" name="TextBox 35"/>
            <p:cNvSpPr txBox="1">
              <a:spLocks noChangeArrowheads="1"/>
            </p:cNvSpPr>
            <p:nvPr/>
          </p:nvSpPr>
          <p:spPr bwMode="auto">
            <a:xfrm>
              <a:off x="529965" y="3362399"/>
              <a:ext cx="1387475" cy="276225"/>
            </a:xfrm>
            <a:prstGeom prst="rect">
              <a:avLst/>
            </a:prstGeom>
            <a:noFill/>
            <a:ln w="9525">
              <a:noFill/>
              <a:miter lim="800000"/>
              <a:headEnd/>
              <a:tailEnd/>
            </a:ln>
          </p:spPr>
          <p:txBody>
            <a:bodyPr>
              <a:spAutoFit/>
            </a:bodyPr>
            <a:lstStyle/>
            <a:p>
              <a:pPr algn="ctr">
                <a:defRPr/>
              </a:pPr>
              <a:r>
                <a:rPr kumimoji="0" lang="en-US" altLang="ko-KR" sz="1200" dirty="0" smtClean="0">
                  <a:solidFill>
                    <a:schemeClr val="bg1"/>
                  </a:solidFill>
                  <a:latin typeface="Arial" pitchFamily="34" charset="0"/>
                  <a:ea typeface="맑은 고딕" pitchFamily="50" charset="-127"/>
                  <a:cs typeface="Arial" pitchFamily="34" charset="0"/>
                </a:rPr>
                <a:t>TEXT </a:t>
              </a:r>
              <a:r>
                <a:rPr kumimoji="0" lang="en-US" altLang="ko-KR" sz="1200" dirty="0">
                  <a:solidFill>
                    <a:schemeClr val="bg1"/>
                  </a:solidFill>
                  <a:latin typeface="Arial" pitchFamily="34" charset="0"/>
                  <a:ea typeface="맑은 고딕" pitchFamily="50" charset="-127"/>
                  <a:cs typeface="Arial" pitchFamily="34" charset="0"/>
                </a:rPr>
                <a:t>HERE!!</a:t>
              </a:r>
            </a:p>
          </p:txBody>
        </p:sp>
      </p:grpSp>
    </p:spTree>
    <p:extLst>
      <p:ext uri="{BB962C8B-B14F-4D97-AF65-F5344CB8AC3E}">
        <p14:creationId xmlns:p14="http://schemas.microsoft.com/office/powerpoint/2010/main" val="24340485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Box 35">
            <a:hlinkClick r:id="rId2"/>
          </p:cNvPr>
          <p:cNvSpPr txBox="1"/>
          <p:nvPr/>
        </p:nvSpPr>
        <p:spPr>
          <a:xfrm>
            <a:off x="-1312" y="6525924"/>
            <a:ext cx="9144000" cy="215444"/>
          </a:xfrm>
          <a:prstGeom prst="rect">
            <a:avLst/>
          </a:prstGeom>
          <a:noFill/>
        </p:spPr>
        <p:txBody>
          <a:bodyPr wrap="square" rtlCol="0">
            <a:spAutoFit/>
          </a:bodyPr>
          <a:lstStyle/>
          <a:p>
            <a:pPr algn="ctr"/>
            <a:r>
              <a:rPr lang="en-US" altLang="ko-KR" sz="800" dirty="0" smtClean="0">
                <a:solidFill>
                  <a:schemeClr val="bg1"/>
                </a:solidFill>
                <a:latin typeface="Arial" pitchFamily="34" charset="0"/>
                <a:cs typeface="Arial" pitchFamily="34" charset="0"/>
              </a:rPr>
              <a:t>ALLPPT.com _ Free Powerpoint</a:t>
            </a:r>
            <a:r>
              <a:rPr lang="en-US" altLang="ko-KR" sz="800" dirty="0">
                <a:solidFill>
                  <a:schemeClr val="bg1"/>
                </a:solidFill>
                <a:latin typeface="Arial" pitchFamily="34" charset="0"/>
                <a:cs typeface="Arial" pitchFamily="34" charset="0"/>
              </a:rPr>
              <a:t> </a:t>
            </a:r>
            <a:r>
              <a:rPr lang="en-US" altLang="ko-KR" sz="800" dirty="0" smtClean="0">
                <a:solidFill>
                  <a:schemeClr val="bg1"/>
                </a:solidFill>
                <a:latin typeface="Arial" pitchFamily="34" charset="0"/>
                <a:cs typeface="Arial" pitchFamily="34" charset="0"/>
              </a:rPr>
              <a:t>Templates, Diagrams and Charts</a:t>
            </a:r>
            <a:endParaRPr lang="ko-KR" altLang="en-US" sz="800" dirty="0">
              <a:solidFill>
                <a:schemeClr val="bg1"/>
              </a:solidFill>
              <a:latin typeface="Arial" pitchFamily="34" charset="0"/>
              <a:cs typeface="Arial" pitchFamily="34" charset="0"/>
            </a:endParaRPr>
          </a:p>
        </p:txBody>
      </p:sp>
      <p:sp>
        <p:nvSpPr>
          <p:cNvPr id="4" name="Text Box 2"/>
          <p:cNvSpPr txBox="1">
            <a:spLocks noChangeArrowheads="1"/>
          </p:cNvSpPr>
          <p:nvPr/>
        </p:nvSpPr>
        <p:spPr bwMode="auto">
          <a:xfrm>
            <a:off x="1" y="267841"/>
            <a:ext cx="9144000" cy="707886"/>
          </a:xfrm>
          <a:prstGeom prst="rect">
            <a:avLst/>
          </a:prstGeom>
          <a:noFill/>
          <a:ln w="9525">
            <a:noFill/>
            <a:miter lim="800000"/>
            <a:headEnd/>
            <a:tailEnd/>
          </a:ln>
          <a:effectLst/>
        </p:spPr>
        <p:txBody>
          <a:bodyPr wrap="square">
            <a:spAutoFit/>
          </a:bodyPr>
          <a:lstStyle/>
          <a:p>
            <a:r>
              <a:rPr lang="en-US" altLang="ko-KR" sz="4000" b="1" dirty="0" smtClean="0">
                <a:solidFill>
                  <a:schemeClr val="bg1"/>
                </a:solidFill>
                <a:latin typeface="Arial" pitchFamily="34" charset="0"/>
                <a:cs typeface="Arial" pitchFamily="34" charset="0"/>
              </a:rPr>
              <a:t>  Free PPT Diagrams : </a:t>
            </a:r>
            <a:r>
              <a:rPr lang="en-US" altLang="ko-KR" sz="3600" b="1" dirty="0" smtClean="0">
                <a:solidFill>
                  <a:schemeClr val="bg1"/>
                </a:solidFill>
                <a:latin typeface="Arial" pitchFamily="34" charset="0"/>
                <a:cs typeface="Arial" pitchFamily="34" charset="0"/>
              </a:rPr>
              <a:t>ALLPPT.com</a:t>
            </a:r>
            <a:endParaRPr lang="en-US" altLang="ko-KR" sz="3600" b="1" dirty="0">
              <a:solidFill>
                <a:schemeClr val="bg1"/>
              </a:solidFill>
              <a:latin typeface="Arial" pitchFamily="34" charset="0"/>
              <a:cs typeface="Arial" pitchFamily="34" charset="0"/>
            </a:endParaRPr>
          </a:p>
        </p:txBody>
      </p:sp>
      <p:sp>
        <p:nvSpPr>
          <p:cNvPr id="5" name="Text Box 2"/>
          <p:cNvSpPr txBox="1">
            <a:spLocks noChangeArrowheads="1"/>
          </p:cNvSpPr>
          <p:nvPr/>
        </p:nvSpPr>
        <p:spPr bwMode="auto">
          <a:xfrm>
            <a:off x="628650" y="878805"/>
            <a:ext cx="8102600" cy="461963"/>
          </a:xfrm>
          <a:prstGeom prst="rect">
            <a:avLst/>
          </a:prstGeom>
          <a:noFill/>
          <a:ln w="9525">
            <a:noFill/>
            <a:miter lim="800000"/>
            <a:headEnd/>
            <a:tailEnd/>
          </a:ln>
          <a:effectLst/>
        </p:spPr>
        <p:txBody>
          <a:bodyPr>
            <a:spAutoFit/>
          </a:bodyPr>
          <a:lstStyle/>
          <a:p>
            <a:pPr fontAlgn="auto">
              <a:spcBef>
                <a:spcPts val="0"/>
              </a:spcBef>
              <a:spcAft>
                <a:spcPts val="0"/>
              </a:spcAft>
              <a:defRPr/>
            </a:pPr>
            <a:r>
              <a:rPr kumimoji="0" lang="en-US" altLang="ko-KR" sz="2400" b="1" dirty="0">
                <a:solidFill>
                  <a:schemeClr val="bg1"/>
                </a:solidFill>
                <a:latin typeface="Arial" pitchFamily="34" charset="0"/>
                <a:cs typeface="Arial" pitchFamily="34" charset="0"/>
              </a:rPr>
              <a:t>Your own sub </a:t>
            </a:r>
            <a:r>
              <a:rPr kumimoji="0" lang="en-US" altLang="ko-KR" sz="2400" b="1" dirty="0" smtClean="0">
                <a:solidFill>
                  <a:schemeClr val="bg1"/>
                </a:solidFill>
                <a:latin typeface="Arial" pitchFamily="34" charset="0"/>
                <a:cs typeface="Arial" pitchFamily="34" charset="0"/>
              </a:rPr>
              <a:t>headline</a:t>
            </a:r>
            <a:endParaRPr kumimoji="0" lang="en-US" altLang="ko-KR" sz="1300" b="1" dirty="0">
              <a:solidFill>
                <a:schemeClr val="bg1"/>
              </a:solidFill>
              <a:latin typeface="Arial" pitchFamily="34" charset="0"/>
              <a:cs typeface="Arial" pitchFamily="34" charset="0"/>
            </a:endParaRPr>
          </a:p>
        </p:txBody>
      </p:sp>
      <p:sp>
        <p:nvSpPr>
          <p:cNvPr id="6" name="모서리가 둥근 직사각형 4"/>
          <p:cNvSpPr/>
          <p:nvPr/>
        </p:nvSpPr>
        <p:spPr>
          <a:xfrm>
            <a:off x="509405" y="1772816"/>
            <a:ext cx="1440160" cy="1980220"/>
          </a:xfrm>
          <a:prstGeom prst="roundRect">
            <a:avLst/>
          </a:prstGeom>
          <a:ln w="38100">
            <a:solidFill>
              <a:schemeClr val="bg1"/>
            </a:solid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7" name="타원 8"/>
          <p:cNvSpPr/>
          <p:nvPr/>
        </p:nvSpPr>
        <p:spPr>
          <a:xfrm>
            <a:off x="644420" y="1907831"/>
            <a:ext cx="1170130" cy="11701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lumMod val="75000"/>
                  <a:lumOff val="25000"/>
                </a:schemeClr>
              </a:solidFill>
              <a:latin typeface="Arial" pitchFamily="34" charset="0"/>
              <a:cs typeface="Arial" pitchFamily="34" charset="0"/>
            </a:endParaRPr>
          </a:p>
        </p:txBody>
      </p:sp>
      <p:sp>
        <p:nvSpPr>
          <p:cNvPr id="8" name="모서리가 둥근 직사각형 9"/>
          <p:cNvSpPr/>
          <p:nvPr/>
        </p:nvSpPr>
        <p:spPr>
          <a:xfrm>
            <a:off x="2729652" y="1772816"/>
            <a:ext cx="1440160" cy="1980220"/>
          </a:xfrm>
          <a:prstGeom prst="roundRect">
            <a:avLst/>
          </a:prstGeom>
          <a:gradFill>
            <a:gsLst>
              <a:gs pos="0">
                <a:schemeClr val="bg1">
                  <a:lumMod val="50000"/>
                </a:schemeClr>
              </a:gs>
              <a:gs pos="80000">
                <a:schemeClr val="bg1">
                  <a:lumMod val="75000"/>
                </a:schemeClr>
              </a:gs>
              <a:gs pos="100000">
                <a:schemeClr val="bg1">
                  <a:lumMod val="85000"/>
                </a:schemeClr>
              </a:gs>
            </a:gsLst>
            <a:lin ang="16200000" scaled="0"/>
          </a:gradFill>
          <a:ln w="38100">
            <a:solidFill>
              <a:schemeClr val="bg1"/>
            </a:solid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9" name="타원 10"/>
          <p:cNvSpPr/>
          <p:nvPr/>
        </p:nvSpPr>
        <p:spPr>
          <a:xfrm>
            <a:off x="2864667" y="1907831"/>
            <a:ext cx="1170130" cy="11701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10" name="모서리가 둥근 직사각형 11"/>
          <p:cNvSpPr/>
          <p:nvPr/>
        </p:nvSpPr>
        <p:spPr>
          <a:xfrm>
            <a:off x="4949899" y="1772816"/>
            <a:ext cx="1440160" cy="1980220"/>
          </a:xfrm>
          <a:prstGeom prst="roundRect">
            <a:avLst/>
          </a:prstGeom>
          <a:gradFill>
            <a:gsLst>
              <a:gs pos="0">
                <a:schemeClr val="bg1">
                  <a:lumMod val="50000"/>
                </a:schemeClr>
              </a:gs>
              <a:gs pos="80000">
                <a:schemeClr val="bg1">
                  <a:lumMod val="75000"/>
                </a:schemeClr>
              </a:gs>
              <a:gs pos="100000">
                <a:schemeClr val="bg1">
                  <a:lumMod val="85000"/>
                </a:schemeClr>
              </a:gs>
            </a:gsLst>
            <a:lin ang="16200000" scaled="0"/>
          </a:gradFill>
          <a:ln w="38100">
            <a:solidFill>
              <a:schemeClr val="bg1"/>
            </a:solid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11" name="타원 12"/>
          <p:cNvSpPr/>
          <p:nvPr/>
        </p:nvSpPr>
        <p:spPr>
          <a:xfrm>
            <a:off x="5084914" y="1907831"/>
            <a:ext cx="1170130" cy="11701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12" name="모서리가 둥근 직사각형 13"/>
          <p:cNvSpPr/>
          <p:nvPr/>
        </p:nvSpPr>
        <p:spPr>
          <a:xfrm>
            <a:off x="7170145" y="1772816"/>
            <a:ext cx="1440160" cy="1980220"/>
          </a:xfrm>
          <a:prstGeom prst="roundRect">
            <a:avLst/>
          </a:prstGeom>
          <a:ln w="38100">
            <a:solidFill>
              <a:schemeClr val="bg1"/>
            </a:solid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13" name="타원 14"/>
          <p:cNvSpPr/>
          <p:nvPr/>
        </p:nvSpPr>
        <p:spPr>
          <a:xfrm>
            <a:off x="7305160" y="1907831"/>
            <a:ext cx="1170130" cy="11701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14" name="TextBox 13"/>
          <p:cNvSpPr txBox="1"/>
          <p:nvPr/>
        </p:nvSpPr>
        <p:spPr>
          <a:xfrm>
            <a:off x="1286634" y="4878161"/>
            <a:ext cx="7335816" cy="646331"/>
          </a:xfrm>
          <a:prstGeom prst="rect">
            <a:avLst/>
          </a:prstGeom>
          <a:noFill/>
        </p:spPr>
        <p:txBody>
          <a:bodyPr wrap="square" rtlCol="0">
            <a:spAutoFit/>
          </a:bodyPr>
          <a:lstStyle/>
          <a:p>
            <a:r>
              <a:rPr lang="en-US" altLang="ko-KR" sz="1400" dirty="0" smtClean="0">
                <a:solidFill>
                  <a:schemeClr val="bg1"/>
                </a:solidFill>
                <a:latin typeface="Arial" pitchFamily="34" charset="0"/>
                <a:cs typeface="Arial" pitchFamily="34" charset="0"/>
              </a:rPr>
              <a:t>Text here Text here</a:t>
            </a:r>
          </a:p>
          <a:p>
            <a:r>
              <a:rPr lang="en-US" altLang="ko-KR" sz="1100" dirty="0" smtClean="0">
                <a:solidFill>
                  <a:schemeClr val="bg1"/>
                </a:solidFill>
                <a:latin typeface="Arial" pitchFamily="34" charset="0"/>
                <a:cs typeface="Arial" pitchFamily="34" charset="0"/>
              </a:rPr>
              <a:t>Add text add text add text add text add text add text add text add text add text add text add text add text add text add text add text add text add text add text add text add text</a:t>
            </a:r>
          </a:p>
        </p:txBody>
      </p:sp>
      <p:sp>
        <p:nvSpPr>
          <p:cNvPr id="15" name="TextBox 14"/>
          <p:cNvSpPr txBox="1"/>
          <p:nvPr/>
        </p:nvSpPr>
        <p:spPr>
          <a:xfrm>
            <a:off x="1286634" y="5571237"/>
            <a:ext cx="7335816" cy="477054"/>
          </a:xfrm>
          <a:prstGeom prst="rect">
            <a:avLst/>
          </a:prstGeom>
          <a:noFill/>
        </p:spPr>
        <p:txBody>
          <a:bodyPr wrap="square" rtlCol="0">
            <a:spAutoFit/>
          </a:bodyPr>
          <a:lstStyle/>
          <a:p>
            <a:r>
              <a:rPr lang="en-US" altLang="ko-KR" sz="1400" dirty="0" smtClean="0">
                <a:solidFill>
                  <a:schemeClr val="bg1"/>
                </a:solidFill>
                <a:latin typeface="Arial" pitchFamily="34" charset="0"/>
                <a:cs typeface="Arial" pitchFamily="34" charset="0"/>
              </a:rPr>
              <a:t>Text here Text here</a:t>
            </a:r>
          </a:p>
          <a:p>
            <a:r>
              <a:rPr lang="en-US" altLang="ko-KR" sz="1100" dirty="0" smtClean="0">
                <a:solidFill>
                  <a:schemeClr val="bg1"/>
                </a:solidFill>
                <a:latin typeface="Arial" pitchFamily="34" charset="0"/>
                <a:cs typeface="Arial" pitchFamily="34" charset="0"/>
              </a:rPr>
              <a:t>Add text add text add text add text add text add text add text add text add text add text add text add text </a:t>
            </a:r>
          </a:p>
        </p:txBody>
      </p:sp>
      <p:grpSp>
        <p:nvGrpSpPr>
          <p:cNvPr id="16" name="그룹 27"/>
          <p:cNvGrpSpPr/>
          <p:nvPr/>
        </p:nvGrpSpPr>
        <p:grpSpPr>
          <a:xfrm>
            <a:off x="521550" y="5010901"/>
            <a:ext cx="675075" cy="405045"/>
            <a:chOff x="1016605" y="5229200"/>
            <a:chExt cx="900100" cy="540060"/>
          </a:xfrm>
          <a:solidFill>
            <a:schemeClr val="tx1">
              <a:lumMod val="50000"/>
              <a:lumOff val="50000"/>
            </a:schemeClr>
          </a:solidFill>
        </p:grpSpPr>
        <p:sp>
          <p:nvSpPr>
            <p:cNvPr id="17" name="갈매기형 수장 23"/>
            <p:cNvSpPr/>
            <p:nvPr/>
          </p:nvSpPr>
          <p:spPr>
            <a:xfrm>
              <a:off x="1016605" y="5229200"/>
              <a:ext cx="540060" cy="54006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latin typeface="Arial" pitchFamily="34" charset="0"/>
                <a:cs typeface="Arial" pitchFamily="34" charset="0"/>
              </a:endParaRPr>
            </a:p>
          </p:txBody>
        </p:sp>
        <p:sp>
          <p:nvSpPr>
            <p:cNvPr id="18" name="갈매기형 수장 24"/>
            <p:cNvSpPr/>
            <p:nvPr/>
          </p:nvSpPr>
          <p:spPr>
            <a:xfrm>
              <a:off x="1376645" y="5229200"/>
              <a:ext cx="540060" cy="54006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latin typeface="Arial" pitchFamily="34" charset="0"/>
                <a:cs typeface="Arial" pitchFamily="34" charset="0"/>
              </a:endParaRPr>
            </a:p>
          </p:txBody>
        </p:sp>
      </p:grpSp>
      <p:grpSp>
        <p:nvGrpSpPr>
          <p:cNvPr id="19" name="그룹 28"/>
          <p:cNvGrpSpPr/>
          <p:nvPr/>
        </p:nvGrpSpPr>
        <p:grpSpPr>
          <a:xfrm>
            <a:off x="521550" y="5622513"/>
            <a:ext cx="675075" cy="405045"/>
            <a:chOff x="1016605" y="5859270"/>
            <a:chExt cx="900100" cy="540060"/>
          </a:xfrm>
          <a:solidFill>
            <a:schemeClr val="tx1">
              <a:lumMod val="50000"/>
              <a:lumOff val="50000"/>
            </a:schemeClr>
          </a:solidFill>
        </p:grpSpPr>
        <p:sp>
          <p:nvSpPr>
            <p:cNvPr id="20" name="갈매기형 수장 25"/>
            <p:cNvSpPr/>
            <p:nvPr/>
          </p:nvSpPr>
          <p:spPr>
            <a:xfrm>
              <a:off x="1016605" y="5859270"/>
              <a:ext cx="540060" cy="54006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latin typeface="Arial" pitchFamily="34" charset="0"/>
                <a:cs typeface="Arial" pitchFamily="34" charset="0"/>
              </a:endParaRPr>
            </a:p>
          </p:txBody>
        </p:sp>
        <p:sp>
          <p:nvSpPr>
            <p:cNvPr id="21" name="갈매기형 수장 26"/>
            <p:cNvSpPr/>
            <p:nvPr/>
          </p:nvSpPr>
          <p:spPr>
            <a:xfrm>
              <a:off x="1376645" y="5859270"/>
              <a:ext cx="540060" cy="54006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latin typeface="Arial" pitchFamily="34" charset="0"/>
                <a:cs typeface="Arial" pitchFamily="34" charset="0"/>
              </a:endParaRPr>
            </a:p>
          </p:txBody>
        </p:sp>
      </p:grpSp>
      <p:sp>
        <p:nvSpPr>
          <p:cNvPr id="22" name="TextBox 21"/>
          <p:cNvSpPr txBox="1"/>
          <p:nvPr/>
        </p:nvSpPr>
        <p:spPr>
          <a:xfrm>
            <a:off x="666923" y="2046620"/>
            <a:ext cx="1125125" cy="892552"/>
          </a:xfrm>
          <a:prstGeom prst="rect">
            <a:avLst/>
          </a:prstGeom>
          <a:noFill/>
        </p:spPr>
        <p:txBody>
          <a:bodyPr wrap="square" rtlCol="0">
            <a:spAutoFit/>
          </a:bodyPr>
          <a:lstStyle/>
          <a:p>
            <a:pPr algn="ctr"/>
            <a:r>
              <a:rPr lang="en-US" altLang="ko-KR" sz="3200" dirty="0">
                <a:latin typeface="Arial" pitchFamily="34" charset="0"/>
                <a:cs typeface="Arial" pitchFamily="34" charset="0"/>
              </a:rPr>
              <a:t>A</a:t>
            </a:r>
            <a:endParaRPr lang="en-US" altLang="ko-KR" sz="3200" dirty="0" smtClean="0">
              <a:latin typeface="Arial" pitchFamily="34" charset="0"/>
              <a:cs typeface="Arial" pitchFamily="34" charset="0"/>
            </a:endParaRPr>
          </a:p>
          <a:p>
            <a:pPr algn="ctr"/>
            <a:r>
              <a:rPr lang="en-US" altLang="ko-KR" dirty="0" smtClean="0">
                <a:latin typeface="Arial" pitchFamily="34" charset="0"/>
                <a:cs typeface="Arial" pitchFamily="34" charset="0"/>
              </a:rPr>
              <a:t>TEXT</a:t>
            </a:r>
            <a:endParaRPr lang="ko-KR" altLang="en-US" dirty="0">
              <a:latin typeface="Arial" pitchFamily="34" charset="0"/>
              <a:cs typeface="Arial" pitchFamily="34" charset="0"/>
            </a:endParaRPr>
          </a:p>
        </p:txBody>
      </p:sp>
      <p:sp>
        <p:nvSpPr>
          <p:cNvPr id="23" name="TextBox 22"/>
          <p:cNvSpPr txBox="1"/>
          <p:nvPr/>
        </p:nvSpPr>
        <p:spPr>
          <a:xfrm>
            <a:off x="2887170" y="2046620"/>
            <a:ext cx="1125125" cy="892552"/>
          </a:xfrm>
          <a:prstGeom prst="rect">
            <a:avLst/>
          </a:prstGeom>
          <a:noFill/>
        </p:spPr>
        <p:txBody>
          <a:bodyPr wrap="square" rtlCol="0">
            <a:spAutoFit/>
          </a:bodyPr>
          <a:lstStyle/>
          <a:p>
            <a:pPr algn="ctr"/>
            <a:r>
              <a:rPr lang="en-US" altLang="ko-KR" sz="3200" dirty="0" smtClean="0">
                <a:solidFill>
                  <a:schemeClr val="tx1">
                    <a:lumMod val="75000"/>
                    <a:lumOff val="25000"/>
                  </a:schemeClr>
                </a:solidFill>
                <a:latin typeface="Arial" pitchFamily="34" charset="0"/>
                <a:cs typeface="Arial" pitchFamily="34" charset="0"/>
              </a:rPr>
              <a:t>B</a:t>
            </a:r>
          </a:p>
          <a:p>
            <a:pPr algn="ctr"/>
            <a:r>
              <a:rPr lang="en-US" altLang="ko-KR" dirty="0" smtClean="0">
                <a:solidFill>
                  <a:schemeClr val="tx1">
                    <a:lumMod val="75000"/>
                    <a:lumOff val="25000"/>
                  </a:schemeClr>
                </a:solidFill>
                <a:latin typeface="Arial" pitchFamily="34" charset="0"/>
                <a:cs typeface="Arial" pitchFamily="34" charset="0"/>
              </a:rPr>
              <a:t>TEXT</a:t>
            </a:r>
            <a:endParaRPr lang="ko-KR" altLang="en-US" dirty="0">
              <a:solidFill>
                <a:schemeClr val="tx1">
                  <a:lumMod val="75000"/>
                  <a:lumOff val="25000"/>
                </a:schemeClr>
              </a:solidFill>
              <a:latin typeface="Arial" pitchFamily="34" charset="0"/>
              <a:cs typeface="Arial" pitchFamily="34" charset="0"/>
            </a:endParaRPr>
          </a:p>
        </p:txBody>
      </p:sp>
      <p:sp>
        <p:nvSpPr>
          <p:cNvPr id="24" name="TextBox 23"/>
          <p:cNvSpPr txBox="1"/>
          <p:nvPr/>
        </p:nvSpPr>
        <p:spPr>
          <a:xfrm>
            <a:off x="5107417" y="2046620"/>
            <a:ext cx="1125125" cy="892552"/>
          </a:xfrm>
          <a:prstGeom prst="rect">
            <a:avLst/>
          </a:prstGeom>
          <a:noFill/>
        </p:spPr>
        <p:txBody>
          <a:bodyPr wrap="square" rtlCol="0">
            <a:spAutoFit/>
          </a:bodyPr>
          <a:lstStyle/>
          <a:p>
            <a:pPr algn="ctr"/>
            <a:r>
              <a:rPr lang="en-US" altLang="ko-KR" sz="3200" dirty="0" smtClean="0">
                <a:solidFill>
                  <a:schemeClr val="tx1">
                    <a:lumMod val="75000"/>
                    <a:lumOff val="25000"/>
                  </a:schemeClr>
                </a:solidFill>
                <a:latin typeface="Arial" pitchFamily="34" charset="0"/>
                <a:cs typeface="Arial" pitchFamily="34" charset="0"/>
              </a:rPr>
              <a:t>C</a:t>
            </a:r>
          </a:p>
          <a:p>
            <a:pPr algn="ctr"/>
            <a:r>
              <a:rPr lang="en-US" altLang="ko-KR" dirty="0" smtClean="0">
                <a:solidFill>
                  <a:schemeClr val="tx1">
                    <a:lumMod val="75000"/>
                    <a:lumOff val="25000"/>
                  </a:schemeClr>
                </a:solidFill>
                <a:latin typeface="Arial" pitchFamily="34" charset="0"/>
                <a:cs typeface="Arial" pitchFamily="34" charset="0"/>
              </a:rPr>
              <a:t>TEXT</a:t>
            </a:r>
            <a:endParaRPr lang="ko-KR" altLang="en-US" dirty="0">
              <a:solidFill>
                <a:schemeClr val="tx1">
                  <a:lumMod val="75000"/>
                  <a:lumOff val="25000"/>
                </a:schemeClr>
              </a:solidFill>
              <a:latin typeface="Arial" pitchFamily="34" charset="0"/>
              <a:cs typeface="Arial" pitchFamily="34" charset="0"/>
            </a:endParaRPr>
          </a:p>
        </p:txBody>
      </p:sp>
      <p:sp>
        <p:nvSpPr>
          <p:cNvPr id="25" name="TextBox 24"/>
          <p:cNvSpPr txBox="1"/>
          <p:nvPr/>
        </p:nvSpPr>
        <p:spPr>
          <a:xfrm>
            <a:off x="7327663" y="2046620"/>
            <a:ext cx="1125125" cy="892552"/>
          </a:xfrm>
          <a:prstGeom prst="rect">
            <a:avLst/>
          </a:prstGeom>
          <a:noFill/>
        </p:spPr>
        <p:txBody>
          <a:bodyPr wrap="square" rtlCol="0">
            <a:spAutoFit/>
          </a:bodyPr>
          <a:lstStyle/>
          <a:p>
            <a:pPr algn="ctr"/>
            <a:r>
              <a:rPr lang="en-US" altLang="ko-KR" sz="3200" dirty="0" smtClean="0">
                <a:latin typeface="Arial" pitchFamily="34" charset="0"/>
                <a:cs typeface="Arial" pitchFamily="34" charset="0"/>
              </a:rPr>
              <a:t>D</a:t>
            </a:r>
          </a:p>
          <a:p>
            <a:pPr algn="ctr"/>
            <a:r>
              <a:rPr lang="en-US" altLang="ko-KR" dirty="0" smtClean="0">
                <a:latin typeface="Arial" pitchFamily="34" charset="0"/>
                <a:cs typeface="Arial" pitchFamily="34" charset="0"/>
              </a:rPr>
              <a:t>TEXT</a:t>
            </a:r>
            <a:endParaRPr lang="ko-KR" altLang="en-US" dirty="0">
              <a:latin typeface="Arial" pitchFamily="34" charset="0"/>
              <a:cs typeface="Arial" pitchFamily="34" charset="0"/>
            </a:endParaRPr>
          </a:p>
        </p:txBody>
      </p:sp>
      <p:grpSp>
        <p:nvGrpSpPr>
          <p:cNvPr id="26" name="그룹 37"/>
          <p:cNvGrpSpPr/>
          <p:nvPr/>
        </p:nvGrpSpPr>
        <p:grpSpPr>
          <a:xfrm>
            <a:off x="460115" y="3146375"/>
            <a:ext cx="1527175" cy="471646"/>
            <a:chOff x="460115" y="3362399"/>
            <a:chExt cx="1527175" cy="471646"/>
          </a:xfrm>
        </p:grpSpPr>
        <p:sp>
          <p:nvSpPr>
            <p:cNvPr id="27" name="TextBox 26"/>
            <p:cNvSpPr txBox="1"/>
            <p:nvPr/>
          </p:nvSpPr>
          <p:spPr bwMode="auto">
            <a:xfrm>
              <a:off x="460115" y="3587824"/>
              <a:ext cx="1527175" cy="246221"/>
            </a:xfrm>
            <a:prstGeom prst="rect">
              <a:avLst/>
            </a:prstGeom>
            <a:noFill/>
          </p:spPr>
          <p:txBody>
            <a:bodyPr>
              <a:spAutoFit/>
            </a:bodyPr>
            <a:lstStyle/>
            <a:p>
              <a:pPr marL="228600" indent="-228600" algn="ctr" fontAlgn="auto">
                <a:spcBef>
                  <a:spcPts val="0"/>
                </a:spcBef>
                <a:spcAft>
                  <a:spcPts val="0"/>
                </a:spcAft>
                <a:defRPr/>
              </a:pPr>
              <a:r>
                <a:rPr kumimoji="0" lang="en-US" altLang="ko-KR" sz="1000" dirty="0">
                  <a:solidFill>
                    <a:schemeClr val="bg1"/>
                  </a:solidFill>
                  <a:latin typeface="Arial" pitchFamily="34" charset="0"/>
                  <a:cs typeface="Arial" pitchFamily="34" charset="0"/>
                </a:rPr>
                <a:t>Text here Text </a:t>
              </a:r>
              <a:r>
                <a:rPr kumimoji="0" lang="en-US" altLang="ko-KR" sz="1000" dirty="0" smtClean="0">
                  <a:solidFill>
                    <a:schemeClr val="bg1"/>
                  </a:solidFill>
                  <a:latin typeface="Arial" pitchFamily="34" charset="0"/>
                  <a:cs typeface="Arial" pitchFamily="34" charset="0"/>
                </a:rPr>
                <a:t>here</a:t>
              </a:r>
              <a:endParaRPr kumimoji="0" lang="en-US" altLang="ko-KR" sz="1000" dirty="0">
                <a:solidFill>
                  <a:schemeClr val="bg1"/>
                </a:solidFill>
                <a:latin typeface="Arial" pitchFamily="34" charset="0"/>
                <a:cs typeface="Arial" pitchFamily="34" charset="0"/>
              </a:endParaRPr>
            </a:p>
          </p:txBody>
        </p:sp>
        <p:sp>
          <p:nvSpPr>
            <p:cNvPr id="28" name="TextBox 27"/>
            <p:cNvSpPr txBox="1">
              <a:spLocks noChangeArrowheads="1"/>
            </p:cNvSpPr>
            <p:nvPr/>
          </p:nvSpPr>
          <p:spPr bwMode="auto">
            <a:xfrm>
              <a:off x="529965" y="3362399"/>
              <a:ext cx="1387475" cy="276225"/>
            </a:xfrm>
            <a:prstGeom prst="rect">
              <a:avLst/>
            </a:prstGeom>
            <a:noFill/>
            <a:ln w="9525">
              <a:noFill/>
              <a:miter lim="800000"/>
              <a:headEnd/>
              <a:tailEnd/>
            </a:ln>
          </p:spPr>
          <p:txBody>
            <a:bodyPr>
              <a:spAutoFit/>
            </a:bodyPr>
            <a:lstStyle/>
            <a:p>
              <a:pPr algn="ctr">
                <a:defRPr/>
              </a:pPr>
              <a:r>
                <a:rPr kumimoji="0" lang="en-US" altLang="ko-KR" sz="1200" dirty="0" smtClean="0">
                  <a:solidFill>
                    <a:schemeClr val="bg1"/>
                  </a:solidFill>
                  <a:latin typeface="Arial" pitchFamily="34" charset="0"/>
                  <a:ea typeface="맑은 고딕" pitchFamily="50" charset="-127"/>
                  <a:cs typeface="Arial" pitchFamily="34" charset="0"/>
                </a:rPr>
                <a:t>TEXT </a:t>
              </a:r>
              <a:r>
                <a:rPr kumimoji="0" lang="en-US" altLang="ko-KR" sz="1200" dirty="0">
                  <a:solidFill>
                    <a:schemeClr val="bg1"/>
                  </a:solidFill>
                  <a:latin typeface="Arial" pitchFamily="34" charset="0"/>
                  <a:ea typeface="맑은 고딕" pitchFamily="50" charset="-127"/>
                  <a:cs typeface="Arial" pitchFamily="34" charset="0"/>
                </a:rPr>
                <a:t>HERE!!</a:t>
              </a:r>
            </a:p>
          </p:txBody>
        </p:sp>
      </p:grpSp>
      <p:grpSp>
        <p:nvGrpSpPr>
          <p:cNvPr id="29" name="그룹 38"/>
          <p:cNvGrpSpPr/>
          <p:nvPr/>
        </p:nvGrpSpPr>
        <p:grpSpPr>
          <a:xfrm>
            <a:off x="2682663" y="3146375"/>
            <a:ext cx="1527175" cy="471646"/>
            <a:chOff x="460115" y="3362399"/>
            <a:chExt cx="1527175" cy="471646"/>
          </a:xfrm>
        </p:grpSpPr>
        <p:sp>
          <p:nvSpPr>
            <p:cNvPr id="30" name="TextBox 29"/>
            <p:cNvSpPr txBox="1"/>
            <p:nvPr/>
          </p:nvSpPr>
          <p:spPr bwMode="auto">
            <a:xfrm>
              <a:off x="460115" y="3587824"/>
              <a:ext cx="1527175" cy="246221"/>
            </a:xfrm>
            <a:prstGeom prst="rect">
              <a:avLst/>
            </a:prstGeom>
            <a:noFill/>
          </p:spPr>
          <p:txBody>
            <a:bodyPr>
              <a:spAutoFit/>
            </a:bodyPr>
            <a:lstStyle/>
            <a:p>
              <a:pPr marL="228600" indent="-228600" algn="ctr" fontAlgn="auto">
                <a:spcBef>
                  <a:spcPts val="0"/>
                </a:spcBef>
                <a:spcAft>
                  <a:spcPts val="0"/>
                </a:spcAft>
                <a:defRPr/>
              </a:pPr>
              <a:r>
                <a:rPr kumimoji="0" lang="en-US" altLang="ko-KR" sz="1000" dirty="0">
                  <a:solidFill>
                    <a:schemeClr val="bg1"/>
                  </a:solidFill>
                  <a:latin typeface="Arial" pitchFamily="34" charset="0"/>
                  <a:cs typeface="Arial" pitchFamily="34" charset="0"/>
                </a:rPr>
                <a:t>Text here Text </a:t>
              </a:r>
              <a:r>
                <a:rPr kumimoji="0" lang="en-US" altLang="ko-KR" sz="1000" dirty="0" smtClean="0">
                  <a:solidFill>
                    <a:schemeClr val="bg1"/>
                  </a:solidFill>
                  <a:latin typeface="Arial" pitchFamily="34" charset="0"/>
                  <a:cs typeface="Arial" pitchFamily="34" charset="0"/>
                </a:rPr>
                <a:t>here</a:t>
              </a:r>
              <a:endParaRPr kumimoji="0" lang="en-US" altLang="ko-KR" sz="1000" dirty="0">
                <a:solidFill>
                  <a:schemeClr val="bg1"/>
                </a:solidFill>
                <a:latin typeface="Arial" pitchFamily="34" charset="0"/>
                <a:cs typeface="Arial" pitchFamily="34" charset="0"/>
              </a:endParaRPr>
            </a:p>
          </p:txBody>
        </p:sp>
        <p:sp>
          <p:nvSpPr>
            <p:cNvPr id="31" name="TextBox 30"/>
            <p:cNvSpPr txBox="1">
              <a:spLocks noChangeArrowheads="1"/>
            </p:cNvSpPr>
            <p:nvPr/>
          </p:nvSpPr>
          <p:spPr bwMode="auto">
            <a:xfrm>
              <a:off x="529965" y="3362399"/>
              <a:ext cx="1387475" cy="276225"/>
            </a:xfrm>
            <a:prstGeom prst="rect">
              <a:avLst/>
            </a:prstGeom>
            <a:noFill/>
            <a:ln w="9525">
              <a:noFill/>
              <a:miter lim="800000"/>
              <a:headEnd/>
              <a:tailEnd/>
            </a:ln>
          </p:spPr>
          <p:txBody>
            <a:bodyPr>
              <a:spAutoFit/>
            </a:bodyPr>
            <a:lstStyle/>
            <a:p>
              <a:pPr algn="ctr">
                <a:defRPr/>
              </a:pPr>
              <a:r>
                <a:rPr kumimoji="0" lang="en-US" altLang="ko-KR" sz="1200" dirty="0" smtClean="0">
                  <a:solidFill>
                    <a:schemeClr val="bg1"/>
                  </a:solidFill>
                  <a:latin typeface="Arial" pitchFamily="34" charset="0"/>
                  <a:ea typeface="맑은 고딕" pitchFamily="50" charset="-127"/>
                  <a:cs typeface="Arial" pitchFamily="34" charset="0"/>
                </a:rPr>
                <a:t>TEXT </a:t>
              </a:r>
              <a:r>
                <a:rPr kumimoji="0" lang="en-US" altLang="ko-KR" sz="1200" dirty="0">
                  <a:solidFill>
                    <a:schemeClr val="bg1"/>
                  </a:solidFill>
                  <a:latin typeface="Arial" pitchFamily="34" charset="0"/>
                  <a:ea typeface="맑은 고딕" pitchFamily="50" charset="-127"/>
                  <a:cs typeface="Arial" pitchFamily="34" charset="0"/>
                </a:rPr>
                <a:t>HERE!!</a:t>
              </a:r>
            </a:p>
          </p:txBody>
        </p:sp>
      </p:grpSp>
      <p:grpSp>
        <p:nvGrpSpPr>
          <p:cNvPr id="32" name="그룹 41"/>
          <p:cNvGrpSpPr/>
          <p:nvPr/>
        </p:nvGrpSpPr>
        <p:grpSpPr>
          <a:xfrm>
            <a:off x="4905211" y="3146375"/>
            <a:ext cx="1527175" cy="471646"/>
            <a:chOff x="460115" y="3362399"/>
            <a:chExt cx="1527175" cy="471646"/>
          </a:xfrm>
        </p:grpSpPr>
        <p:sp>
          <p:nvSpPr>
            <p:cNvPr id="33" name="TextBox 32"/>
            <p:cNvSpPr txBox="1"/>
            <p:nvPr/>
          </p:nvSpPr>
          <p:spPr bwMode="auto">
            <a:xfrm>
              <a:off x="460115" y="3587824"/>
              <a:ext cx="1527175" cy="246221"/>
            </a:xfrm>
            <a:prstGeom prst="rect">
              <a:avLst/>
            </a:prstGeom>
            <a:noFill/>
          </p:spPr>
          <p:txBody>
            <a:bodyPr>
              <a:spAutoFit/>
            </a:bodyPr>
            <a:lstStyle/>
            <a:p>
              <a:pPr marL="228600" indent="-228600" algn="ctr" fontAlgn="auto">
                <a:spcBef>
                  <a:spcPts val="0"/>
                </a:spcBef>
                <a:spcAft>
                  <a:spcPts val="0"/>
                </a:spcAft>
                <a:defRPr/>
              </a:pPr>
              <a:r>
                <a:rPr kumimoji="0" lang="en-US" altLang="ko-KR" sz="1000" dirty="0">
                  <a:solidFill>
                    <a:schemeClr val="bg1"/>
                  </a:solidFill>
                  <a:latin typeface="Arial" pitchFamily="34" charset="0"/>
                  <a:cs typeface="Arial" pitchFamily="34" charset="0"/>
                </a:rPr>
                <a:t>Text here Text </a:t>
              </a:r>
              <a:r>
                <a:rPr kumimoji="0" lang="en-US" altLang="ko-KR" sz="1000" dirty="0" smtClean="0">
                  <a:solidFill>
                    <a:schemeClr val="bg1"/>
                  </a:solidFill>
                  <a:latin typeface="Arial" pitchFamily="34" charset="0"/>
                  <a:cs typeface="Arial" pitchFamily="34" charset="0"/>
                </a:rPr>
                <a:t>here</a:t>
              </a:r>
              <a:endParaRPr kumimoji="0" lang="en-US" altLang="ko-KR" sz="1000" dirty="0">
                <a:solidFill>
                  <a:schemeClr val="bg1"/>
                </a:solidFill>
                <a:latin typeface="Arial" pitchFamily="34" charset="0"/>
                <a:cs typeface="Arial" pitchFamily="34" charset="0"/>
              </a:endParaRPr>
            </a:p>
          </p:txBody>
        </p:sp>
        <p:sp>
          <p:nvSpPr>
            <p:cNvPr id="34" name="TextBox 33"/>
            <p:cNvSpPr txBox="1">
              <a:spLocks noChangeArrowheads="1"/>
            </p:cNvSpPr>
            <p:nvPr/>
          </p:nvSpPr>
          <p:spPr bwMode="auto">
            <a:xfrm>
              <a:off x="529965" y="3362399"/>
              <a:ext cx="1387475" cy="276225"/>
            </a:xfrm>
            <a:prstGeom prst="rect">
              <a:avLst/>
            </a:prstGeom>
            <a:noFill/>
            <a:ln w="9525">
              <a:noFill/>
              <a:miter lim="800000"/>
              <a:headEnd/>
              <a:tailEnd/>
            </a:ln>
          </p:spPr>
          <p:txBody>
            <a:bodyPr>
              <a:spAutoFit/>
            </a:bodyPr>
            <a:lstStyle/>
            <a:p>
              <a:pPr algn="ctr">
                <a:defRPr/>
              </a:pPr>
              <a:r>
                <a:rPr kumimoji="0" lang="en-US" altLang="ko-KR" sz="1200" dirty="0" smtClean="0">
                  <a:solidFill>
                    <a:schemeClr val="bg1"/>
                  </a:solidFill>
                  <a:latin typeface="Arial" pitchFamily="34" charset="0"/>
                  <a:ea typeface="맑은 고딕" pitchFamily="50" charset="-127"/>
                  <a:cs typeface="Arial" pitchFamily="34" charset="0"/>
                </a:rPr>
                <a:t>TEXT </a:t>
              </a:r>
              <a:r>
                <a:rPr kumimoji="0" lang="en-US" altLang="ko-KR" sz="1200" dirty="0">
                  <a:solidFill>
                    <a:schemeClr val="bg1"/>
                  </a:solidFill>
                  <a:latin typeface="Arial" pitchFamily="34" charset="0"/>
                  <a:ea typeface="맑은 고딕" pitchFamily="50" charset="-127"/>
                  <a:cs typeface="Arial" pitchFamily="34" charset="0"/>
                </a:rPr>
                <a:t>HERE!!</a:t>
              </a:r>
            </a:p>
          </p:txBody>
        </p:sp>
      </p:grpSp>
      <p:grpSp>
        <p:nvGrpSpPr>
          <p:cNvPr id="35" name="그룹 44"/>
          <p:cNvGrpSpPr/>
          <p:nvPr/>
        </p:nvGrpSpPr>
        <p:grpSpPr>
          <a:xfrm>
            <a:off x="7127760" y="3146375"/>
            <a:ext cx="1527175" cy="471646"/>
            <a:chOff x="460115" y="3362399"/>
            <a:chExt cx="1527175" cy="471646"/>
          </a:xfrm>
        </p:grpSpPr>
        <p:sp>
          <p:nvSpPr>
            <p:cNvPr id="37" name="TextBox 36"/>
            <p:cNvSpPr txBox="1"/>
            <p:nvPr/>
          </p:nvSpPr>
          <p:spPr bwMode="auto">
            <a:xfrm>
              <a:off x="460115" y="3587824"/>
              <a:ext cx="1527175" cy="246221"/>
            </a:xfrm>
            <a:prstGeom prst="rect">
              <a:avLst/>
            </a:prstGeom>
            <a:noFill/>
          </p:spPr>
          <p:txBody>
            <a:bodyPr>
              <a:spAutoFit/>
            </a:bodyPr>
            <a:lstStyle/>
            <a:p>
              <a:pPr marL="228600" indent="-228600" algn="ctr" fontAlgn="auto">
                <a:spcBef>
                  <a:spcPts val="0"/>
                </a:spcBef>
                <a:spcAft>
                  <a:spcPts val="0"/>
                </a:spcAft>
                <a:defRPr/>
              </a:pPr>
              <a:r>
                <a:rPr kumimoji="0" lang="en-US" altLang="ko-KR" sz="1000" dirty="0">
                  <a:solidFill>
                    <a:schemeClr val="bg1"/>
                  </a:solidFill>
                  <a:latin typeface="Arial" pitchFamily="34" charset="0"/>
                  <a:cs typeface="Arial" pitchFamily="34" charset="0"/>
                </a:rPr>
                <a:t>Text here Text </a:t>
              </a:r>
              <a:r>
                <a:rPr kumimoji="0" lang="en-US" altLang="ko-KR" sz="1000" dirty="0" smtClean="0">
                  <a:solidFill>
                    <a:schemeClr val="bg1"/>
                  </a:solidFill>
                  <a:latin typeface="Arial" pitchFamily="34" charset="0"/>
                  <a:cs typeface="Arial" pitchFamily="34" charset="0"/>
                </a:rPr>
                <a:t>here</a:t>
              </a:r>
              <a:endParaRPr kumimoji="0" lang="en-US" altLang="ko-KR" sz="1000" dirty="0">
                <a:solidFill>
                  <a:schemeClr val="bg1"/>
                </a:solidFill>
                <a:latin typeface="Arial" pitchFamily="34" charset="0"/>
                <a:cs typeface="Arial" pitchFamily="34" charset="0"/>
              </a:endParaRPr>
            </a:p>
          </p:txBody>
        </p:sp>
        <p:sp>
          <p:nvSpPr>
            <p:cNvPr id="38" name="TextBox 37"/>
            <p:cNvSpPr txBox="1">
              <a:spLocks noChangeArrowheads="1"/>
            </p:cNvSpPr>
            <p:nvPr/>
          </p:nvSpPr>
          <p:spPr bwMode="auto">
            <a:xfrm>
              <a:off x="529965" y="3362399"/>
              <a:ext cx="1387475" cy="276225"/>
            </a:xfrm>
            <a:prstGeom prst="rect">
              <a:avLst/>
            </a:prstGeom>
            <a:noFill/>
            <a:ln w="9525">
              <a:noFill/>
              <a:miter lim="800000"/>
              <a:headEnd/>
              <a:tailEnd/>
            </a:ln>
          </p:spPr>
          <p:txBody>
            <a:bodyPr>
              <a:spAutoFit/>
            </a:bodyPr>
            <a:lstStyle/>
            <a:p>
              <a:pPr algn="ctr">
                <a:defRPr/>
              </a:pPr>
              <a:r>
                <a:rPr kumimoji="0" lang="en-US" altLang="ko-KR" sz="1200" dirty="0" smtClean="0">
                  <a:solidFill>
                    <a:schemeClr val="bg1"/>
                  </a:solidFill>
                  <a:latin typeface="Arial" pitchFamily="34" charset="0"/>
                  <a:ea typeface="맑은 고딕" pitchFamily="50" charset="-127"/>
                  <a:cs typeface="Arial" pitchFamily="34" charset="0"/>
                </a:rPr>
                <a:t>TEXT </a:t>
              </a:r>
              <a:r>
                <a:rPr kumimoji="0" lang="en-US" altLang="ko-KR" sz="1200" dirty="0">
                  <a:solidFill>
                    <a:schemeClr val="bg1"/>
                  </a:solidFill>
                  <a:latin typeface="Arial" pitchFamily="34" charset="0"/>
                  <a:ea typeface="맑은 고딕" pitchFamily="50" charset="-127"/>
                  <a:cs typeface="Arial" pitchFamily="34" charset="0"/>
                </a:rPr>
                <a:t>HERE!!</a:t>
              </a:r>
            </a:p>
          </p:txBody>
        </p:sp>
      </p:grpSp>
    </p:spTree>
    <p:extLst>
      <p:ext uri="{BB962C8B-B14F-4D97-AF65-F5344CB8AC3E}">
        <p14:creationId xmlns:p14="http://schemas.microsoft.com/office/powerpoint/2010/main" val="39669096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254</Words>
  <Application>Microsoft Office PowerPoint</Application>
  <PresentationFormat>On-screen Show (4:3)</PresentationFormat>
  <Paragraphs>46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ALLPPT.COM</dc:title>
  <dc:creator>ALLPPT.COM</dc:creator>
  <cp:lastModifiedBy>Registered User</cp:lastModifiedBy>
  <cp:revision>9</cp:revision>
  <dcterms:created xsi:type="dcterms:W3CDTF">2014-02-28T09:23:05Z</dcterms:created>
  <dcterms:modified xsi:type="dcterms:W3CDTF">2014-03-19T08:00:42Z</dcterms:modified>
</cp:coreProperties>
</file>