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95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21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78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24744"/>
            <a:ext cx="9144000" cy="252028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9000"/>
                </a:schemeClr>
              </a:gs>
              <a:gs pos="50000">
                <a:schemeClr val="bg1">
                  <a:alpha val="2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40" y="2717051"/>
            <a:ext cx="54360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3131840" y="1412776"/>
            <a:ext cx="543609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4400" b="1" dirty="0" smtClean="0">
                <a:solidFill>
                  <a:schemeClr val="tx2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4400" b="1" dirty="0" smtClean="0">
                <a:solidFill>
                  <a:schemeClr val="tx2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271792" y="6237312"/>
            <a:ext cx="1296144" cy="307777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1573217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1520" y="176282"/>
            <a:ext cx="88924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400" b="1" dirty="0" smtClean="0">
                <a:solidFill>
                  <a:schemeClr val="tx2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 ENTER YOUR TITTLE</a:t>
            </a:r>
          </a:p>
        </p:txBody>
      </p:sp>
    </p:spTree>
    <p:extLst>
      <p:ext uri="{BB962C8B-B14F-4D97-AF65-F5344CB8AC3E}">
        <p14:creationId xmlns:p14="http://schemas.microsoft.com/office/powerpoint/2010/main" val="1864787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25</Words>
  <Application>Microsoft Office PowerPoint</Application>
  <PresentationFormat>On-screen Show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테마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POWERPOINT TEMPLATES DESIGN</dc:title>
  <dc:creator>ALLPPT.com</dc:creator>
  <cp:lastModifiedBy>Registered User</cp:lastModifiedBy>
  <cp:revision>22</cp:revision>
  <dcterms:created xsi:type="dcterms:W3CDTF">2014-02-22T02:13:23Z</dcterms:created>
  <dcterms:modified xsi:type="dcterms:W3CDTF">2014-03-27T10:50:06Z</dcterms:modified>
</cp:coreProperties>
</file>