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55"/>
          <p:cNvSpPr/>
          <p:nvPr/>
        </p:nvSpPr>
        <p:spPr>
          <a:xfrm>
            <a:off x="4117402" y="1955406"/>
            <a:ext cx="777898" cy="2200520"/>
          </a:xfrm>
          <a:prstGeom prst="rect">
            <a:avLst/>
          </a:prstGeom>
          <a:solidFill>
            <a:schemeClr val="tx1">
              <a:alpha val="2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29563" y="627534"/>
            <a:ext cx="60026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10"/>
          <p:cNvSpPr/>
          <p:nvPr/>
        </p:nvSpPr>
        <p:spPr>
          <a:xfrm>
            <a:off x="3031022" y="1955405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11"/>
          <p:cNvSpPr/>
          <p:nvPr/>
        </p:nvSpPr>
        <p:spPr>
          <a:xfrm>
            <a:off x="3742047" y="1955405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16"/>
          <p:cNvSpPr/>
          <p:nvPr/>
        </p:nvSpPr>
        <p:spPr>
          <a:xfrm>
            <a:off x="2675509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17"/>
          <p:cNvSpPr/>
          <p:nvPr/>
        </p:nvSpPr>
        <p:spPr>
          <a:xfrm>
            <a:off x="3386535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23"/>
          <p:cNvSpPr/>
          <p:nvPr/>
        </p:nvSpPr>
        <p:spPr>
          <a:xfrm>
            <a:off x="2322501" y="2324108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직사각형 24"/>
          <p:cNvSpPr/>
          <p:nvPr/>
        </p:nvSpPr>
        <p:spPr>
          <a:xfrm>
            <a:off x="3031022" y="2324108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25"/>
          <p:cNvSpPr/>
          <p:nvPr/>
        </p:nvSpPr>
        <p:spPr>
          <a:xfrm>
            <a:off x="3742047" y="2324108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직사각형 30"/>
          <p:cNvSpPr/>
          <p:nvPr/>
        </p:nvSpPr>
        <p:spPr>
          <a:xfrm>
            <a:off x="2675509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31"/>
          <p:cNvSpPr/>
          <p:nvPr/>
        </p:nvSpPr>
        <p:spPr>
          <a:xfrm>
            <a:off x="3386535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직사각형 37"/>
          <p:cNvSpPr/>
          <p:nvPr/>
        </p:nvSpPr>
        <p:spPr>
          <a:xfrm>
            <a:off x="2322501" y="2694827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38"/>
          <p:cNvSpPr/>
          <p:nvPr/>
        </p:nvSpPr>
        <p:spPr>
          <a:xfrm>
            <a:off x="3031022" y="2694827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39"/>
          <p:cNvSpPr/>
          <p:nvPr/>
        </p:nvSpPr>
        <p:spPr>
          <a:xfrm>
            <a:off x="3742047" y="2694827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44"/>
          <p:cNvSpPr/>
          <p:nvPr/>
        </p:nvSpPr>
        <p:spPr>
          <a:xfrm>
            <a:off x="2675509" y="269920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45"/>
          <p:cNvSpPr/>
          <p:nvPr/>
        </p:nvSpPr>
        <p:spPr>
          <a:xfrm>
            <a:off x="3386535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51"/>
          <p:cNvSpPr/>
          <p:nvPr/>
        </p:nvSpPr>
        <p:spPr>
          <a:xfrm>
            <a:off x="2322501" y="3063530"/>
            <a:ext cx="353009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53"/>
          <p:cNvSpPr/>
          <p:nvPr/>
        </p:nvSpPr>
        <p:spPr>
          <a:xfrm>
            <a:off x="3031022" y="3063530"/>
            <a:ext cx="355513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54"/>
          <p:cNvSpPr/>
          <p:nvPr/>
        </p:nvSpPr>
        <p:spPr>
          <a:xfrm>
            <a:off x="3742047" y="3063530"/>
            <a:ext cx="353010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60"/>
          <p:cNvSpPr/>
          <p:nvPr/>
        </p:nvSpPr>
        <p:spPr>
          <a:xfrm>
            <a:off x="2675509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61"/>
          <p:cNvSpPr/>
          <p:nvPr/>
        </p:nvSpPr>
        <p:spPr>
          <a:xfrm>
            <a:off x="3386535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67"/>
          <p:cNvSpPr/>
          <p:nvPr/>
        </p:nvSpPr>
        <p:spPr>
          <a:xfrm>
            <a:off x="2322501" y="3434249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68"/>
          <p:cNvSpPr/>
          <p:nvPr/>
        </p:nvSpPr>
        <p:spPr>
          <a:xfrm>
            <a:off x="3031022" y="3434249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69"/>
          <p:cNvSpPr/>
          <p:nvPr/>
        </p:nvSpPr>
        <p:spPr>
          <a:xfrm>
            <a:off x="3742047" y="3434249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74"/>
          <p:cNvSpPr/>
          <p:nvPr/>
        </p:nvSpPr>
        <p:spPr>
          <a:xfrm>
            <a:off x="2675509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75"/>
          <p:cNvSpPr/>
          <p:nvPr/>
        </p:nvSpPr>
        <p:spPr>
          <a:xfrm>
            <a:off x="3386535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81"/>
          <p:cNvSpPr/>
          <p:nvPr/>
        </p:nvSpPr>
        <p:spPr>
          <a:xfrm>
            <a:off x="2322501" y="3804970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82"/>
          <p:cNvSpPr/>
          <p:nvPr/>
        </p:nvSpPr>
        <p:spPr>
          <a:xfrm>
            <a:off x="3031022" y="3804970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83"/>
          <p:cNvSpPr/>
          <p:nvPr/>
        </p:nvSpPr>
        <p:spPr>
          <a:xfrm>
            <a:off x="3742047" y="3804970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88"/>
          <p:cNvSpPr/>
          <p:nvPr/>
        </p:nvSpPr>
        <p:spPr>
          <a:xfrm>
            <a:off x="2675509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89"/>
          <p:cNvSpPr/>
          <p:nvPr/>
        </p:nvSpPr>
        <p:spPr>
          <a:xfrm>
            <a:off x="3386535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92"/>
          <p:cNvSpPr/>
          <p:nvPr/>
        </p:nvSpPr>
        <p:spPr>
          <a:xfrm>
            <a:off x="4917644" y="1955405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93"/>
          <p:cNvSpPr/>
          <p:nvPr/>
        </p:nvSpPr>
        <p:spPr>
          <a:xfrm>
            <a:off x="5626165" y="1955405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직사각형 9"/>
          <p:cNvSpPr/>
          <p:nvPr/>
        </p:nvSpPr>
        <p:spPr>
          <a:xfrm>
            <a:off x="2322501" y="1955405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직사각형 94"/>
          <p:cNvSpPr/>
          <p:nvPr/>
        </p:nvSpPr>
        <p:spPr>
          <a:xfrm>
            <a:off x="6337190" y="1955405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직사각형 95"/>
          <p:cNvSpPr/>
          <p:nvPr/>
        </p:nvSpPr>
        <p:spPr>
          <a:xfrm>
            <a:off x="5270652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직사각형 96"/>
          <p:cNvSpPr/>
          <p:nvPr/>
        </p:nvSpPr>
        <p:spPr>
          <a:xfrm>
            <a:off x="5981677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직사각형 97"/>
          <p:cNvSpPr/>
          <p:nvPr/>
        </p:nvSpPr>
        <p:spPr>
          <a:xfrm>
            <a:off x="4917644" y="2324108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직사각형 98"/>
          <p:cNvSpPr/>
          <p:nvPr/>
        </p:nvSpPr>
        <p:spPr>
          <a:xfrm>
            <a:off x="5626165" y="2324108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직사각형 99"/>
          <p:cNvSpPr/>
          <p:nvPr/>
        </p:nvSpPr>
        <p:spPr>
          <a:xfrm>
            <a:off x="6337190" y="2324108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직사각형 100"/>
          <p:cNvSpPr/>
          <p:nvPr/>
        </p:nvSpPr>
        <p:spPr>
          <a:xfrm>
            <a:off x="5270652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직사각형 101"/>
          <p:cNvSpPr/>
          <p:nvPr/>
        </p:nvSpPr>
        <p:spPr>
          <a:xfrm>
            <a:off x="5981677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02"/>
          <p:cNvSpPr/>
          <p:nvPr/>
        </p:nvSpPr>
        <p:spPr>
          <a:xfrm>
            <a:off x="4917644" y="2694827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03"/>
          <p:cNvSpPr/>
          <p:nvPr/>
        </p:nvSpPr>
        <p:spPr>
          <a:xfrm>
            <a:off x="5626165" y="2694827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04"/>
          <p:cNvSpPr/>
          <p:nvPr/>
        </p:nvSpPr>
        <p:spPr>
          <a:xfrm>
            <a:off x="6337190" y="2694827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05"/>
          <p:cNvSpPr/>
          <p:nvPr/>
        </p:nvSpPr>
        <p:spPr>
          <a:xfrm>
            <a:off x="5270652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06"/>
          <p:cNvSpPr/>
          <p:nvPr/>
        </p:nvSpPr>
        <p:spPr>
          <a:xfrm>
            <a:off x="5981677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07"/>
          <p:cNvSpPr/>
          <p:nvPr/>
        </p:nvSpPr>
        <p:spPr>
          <a:xfrm>
            <a:off x="4917644" y="3063530"/>
            <a:ext cx="353009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08"/>
          <p:cNvSpPr/>
          <p:nvPr/>
        </p:nvSpPr>
        <p:spPr>
          <a:xfrm>
            <a:off x="5626165" y="3063530"/>
            <a:ext cx="355513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09"/>
          <p:cNvSpPr/>
          <p:nvPr/>
        </p:nvSpPr>
        <p:spPr>
          <a:xfrm>
            <a:off x="6337190" y="3063530"/>
            <a:ext cx="353010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10"/>
          <p:cNvSpPr/>
          <p:nvPr/>
        </p:nvSpPr>
        <p:spPr>
          <a:xfrm>
            <a:off x="5270652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12"/>
          <p:cNvSpPr/>
          <p:nvPr/>
        </p:nvSpPr>
        <p:spPr>
          <a:xfrm>
            <a:off x="5981677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113"/>
          <p:cNvSpPr/>
          <p:nvPr/>
        </p:nvSpPr>
        <p:spPr>
          <a:xfrm>
            <a:off x="4917644" y="3434249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직사각형 114"/>
          <p:cNvSpPr/>
          <p:nvPr/>
        </p:nvSpPr>
        <p:spPr>
          <a:xfrm>
            <a:off x="5626165" y="3434249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직사각형 115"/>
          <p:cNvSpPr/>
          <p:nvPr/>
        </p:nvSpPr>
        <p:spPr>
          <a:xfrm>
            <a:off x="6337190" y="3434249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직사각형 116"/>
          <p:cNvSpPr/>
          <p:nvPr/>
        </p:nvSpPr>
        <p:spPr>
          <a:xfrm>
            <a:off x="5270652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직사각형 117"/>
          <p:cNvSpPr/>
          <p:nvPr/>
        </p:nvSpPr>
        <p:spPr>
          <a:xfrm>
            <a:off x="5981677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직사각형 118"/>
          <p:cNvSpPr/>
          <p:nvPr/>
        </p:nvSpPr>
        <p:spPr>
          <a:xfrm>
            <a:off x="4917644" y="3804970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직사각형 119"/>
          <p:cNvSpPr/>
          <p:nvPr/>
        </p:nvSpPr>
        <p:spPr>
          <a:xfrm>
            <a:off x="5626165" y="3804970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직사각형 120"/>
          <p:cNvSpPr/>
          <p:nvPr/>
        </p:nvSpPr>
        <p:spPr>
          <a:xfrm>
            <a:off x="6337190" y="3804970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직사각형 121"/>
          <p:cNvSpPr/>
          <p:nvPr/>
        </p:nvSpPr>
        <p:spPr>
          <a:xfrm>
            <a:off x="5270652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22"/>
          <p:cNvSpPr/>
          <p:nvPr/>
        </p:nvSpPr>
        <p:spPr>
          <a:xfrm>
            <a:off x="5981677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29"/>
          <p:cNvSpPr/>
          <p:nvPr/>
        </p:nvSpPr>
        <p:spPr>
          <a:xfrm>
            <a:off x="4117402" y="1955405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130"/>
          <p:cNvSpPr/>
          <p:nvPr/>
        </p:nvSpPr>
        <p:spPr>
          <a:xfrm>
            <a:off x="4117402" y="2324108"/>
            <a:ext cx="777898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직사각형 131"/>
          <p:cNvSpPr/>
          <p:nvPr/>
        </p:nvSpPr>
        <p:spPr>
          <a:xfrm>
            <a:off x="4117402" y="2694827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직사각형 132"/>
          <p:cNvSpPr/>
          <p:nvPr/>
        </p:nvSpPr>
        <p:spPr>
          <a:xfrm>
            <a:off x="4117402" y="3063530"/>
            <a:ext cx="777898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직사각형 133"/>
          <p:cNvSpPr/>
          <p:nvPr/>
        </p:nvSpPr>
        <p:spPr>
          <a:xfrm>
            <a:off x="4117402" y="3434249"/>
            <a:ext cx="777898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직사각형 134"/>
          <p:cNvSpPr/>
          <p:nvPr/>
        </p:nvSpPr>
        <p:spPr>
          <a:xfrm>
            <a:off x="4117402" y="3804970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직사각형 62"/>
          <p:cNvSpPr/>
          <p:nvPr/>
        </p:nvSpPr>
        <p:spPr>
          <a:xfrm>
            <a:off x="3688360" y="3137373"/>
            <a:ext cx="40795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직사각형 76"/>
          <p:cNvSpPr/>
          <p:nvPr/>
        </p:nvSpPr>
        <p:spPr>
          <a:xfrm>
            <a:off x="3742047" y="3508092"/>
            <a:ext cx="354264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직사각형 91"/>
          <p:cNvSpPr/>
          <p:nvPr/>
        </p:nvSpPr>
        <p:spPr>
          <a:xfrm>
            <a:off x="2904539" y="2397950"/>
            <a:ext cx="1191773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직사각형 139"/>
          <p:cNvSpPr/>
          <p:nvPr/>
        </p:nvSpPr>
        <p:spPr>
          <a:xfrm>
            <a:off x="2675510" y="2028240"/>
            <a:ext cx="142080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직사각형 140"/>
          <p:cNvSpPr/>
          <p:nvPr/>
        </p:nvSpPr>
        <p:spPr>
          <a:xfrm>
            <a:off x="3386534" y="2772034"/>
            <a:ext cx="709777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직사각형 141"/>
          <p:cNvSpPr/>
          <p:nvPr/>
        </p:nvSpPr>
        <p:spPr>
          <a:xfrm>
            <a:off x="3955947" y="3877804"/>
            <a:ext cx="140363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직사각형 142"/>
          <p:cNvSpPr/>
          <p:nvPr/>
        </p:nvSpPr>
        <p:spPr>
          <a:xfrm>
            <a:off x="4920559" y="3137373"/>
            <a:ext cx="705606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직사각형 143"/>
          <p:cNvSpPr/>
          <p:nvPr/>
        </p:nvSpPr>
        <p:spPr>
          <a:xfrm>
            <a:off x="4920559" y="3508092"/>
            <a:ext cx="43962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직사각형 144"/>
          <p:cNvSpPr/>
          <p:nvPr/>
        </p:nvSpPr>
        <p:spPr>
          <a:xfrm>
            <a:off x="4920559" y="2397950"/>
            <a:ext cx="127228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직사각형 145"/>
          <p:cNvSpPr/>
          <p:nvPr/>
        </p:nvSpPr>
        <p:spPr>
          <a:xfrm>
            <a:off x="4920558" y="2028240"/>
            <a:ext cx="141663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직사각형 146"/>
          <p:cNvSpPr/>
          <p:nvPr/>
        </p:nvSpPr>
        <p:spPr>
          <a:xfrm>
            <a:off x="4920559" y="2772034"/>
            <a:ext cx="83478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직사각형 147"/>
          <p:cNvSpPr/>
          <p:nvPr/>
        </p:nvSpPr>
        <p:spPr>
          <a:xfrm>
            <a:off x="4920559" y="3877804"/>
            <a:ext cx="350094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291388" y="4254936"/>
            <a:ext cx="458486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039567" y="1076464"/>
            <a:ext cx="583668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89" name="직사각형 150"/>
          <p:cNvSpPr/>
          <p:nvPr/>
        </p:nvSpPr>
        <p:spPr>
          <a:xfrm>
            <a:off x="2318076" y="1629050"/>
            <a:ext cx="4376548" cy="312835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0" name="그룹 167"/>
          <p:cNvGrpSpPr/>
          <p:nvPr/>
        </p:nvGrpSpPr>
        <p:grpSpPr>
          <a:xfrm>
            <a:off x="2405854" y="3429475"/>
            <a:ext cx="500117" cy="710695"/>
            <a:chOff x="926595" y="4419110"/>
            <a:chExt cx="855095" cy="1215135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1" name="십자형 161"/>
            <p:cNvSpPr/>
            <p:nvPr/>
          </p:nvSpPr>
          <p:spPr>
            <a:xfrm>
              <a:off x="1129117" y="5184195"/>
              <a:ext cx="450050" cy="450050"/>
            </a:xfrm>
            <a:prstGeom prst="plus">
              <a:avLst>
                <a:gd name="adj" fmla="val 43141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타원 160"/>
            <p:cNvSpPr/>
            <p:nvPr/>
          </p:nvSpPr>
          <p:spPr>
            <a:xfrm>
              <a:off x="926595" y="4419110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3" name="그룹 166"/>
          <p:cNvGrpSpPr/>
          <p:nvPr/>
        </p:nvGrpSpPr>
        <p:grpSpPr>
          <a:xfrm>
            <a:off x="6106731" y="3498794"/>
            <a:ext cx="522402" cy="633070"/>
            <a:chOff x="7407315" y="4457207"/>
            <a:chExt cx="893195" cy="1082409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4" name="직사각형 165"/>
            <p:cNvSpPr/>
            <p:nvPr/>
          </p:nvSpPr>
          <p:spPr>
            <a:xfrm rot="1800000">
              <a:off x="8113297" y="4462885"/>
              <a:ext cx="52598" cy="319927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L 도형 164"/>
            <p:cNvSpPr/>
            <p:nvPr/>
          </p:nvSpPr>
          <p:spPr>
            <a:xfrm rot="10077487">
              <a:off x="7940470" y="4457207"/>
              <a:ext cx="360040" cy="360040"/>
            </a:xfrm>
            <a:prstGeom prst="corner">
              <a:avLst>
                <a:gd name="adj1" fmla="val 15510"/>
                <a:gd name="adj2" fmla="val 13627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타원 163"/>
            <p:cNvSpPr/>
            <p:nvPr/>
          </p:nvSpPr>
          <p:spPr>
            <a:xfrm>
              <a:off x="7407315" y="4684521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" name="그룹 173"/>
          <p:cNvGrpSpPr/>
          <p:nvPr/>
        </p:nvGrpSpPr>
        <p:grpSpPr>
          <a:xfrm>
            <a:off x="1560381" y="2795993"/>
            <a:ext cx="945497" cy="1071339"/>
            <a:chOff x="611560" y="3924055"/>
            <a:chExt cx="1276261" cy="1446126"/>
          </a:xfrm>
        </p:grpSpPr>
        <p:sp>
          <p:nvSpPr>
            <p:cNvPr id="98" name="타원형 설명선 172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 bwMode="auto">
            <a:xfrm>
              <a:off x="621950" y="4082298"/>
              <a:ext cx="1255480" cy="1287883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  <p:grpSp>
        <p:nvGrpSpPr>
          <p:cNvPr id="100" name="그룹 174"/>
          <p:cNvGrpSpPr/>
          <p:nvPr/>
        </p:nvGrpSpPr>
        <p:grpSpPr>
          <a:xfrm flipH="1">
            <a:off x="6506823" y="2795993"/>
            <a:ext cx="945497" cy="1071339"/>
            <a:chOff x="611560" y="3924055"/>
            <a:chExt cx="1276261" cy="1446126"/>
          </a:xfrm>
        </p:grpSpPr>
        <p:sp>
          <p:nvSpPr>
            <p:cNvPr id="101" name="타원형 설명선 175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 bwMode="auto">
            <a:xfrm>
              <a:off x="621950" y="4082298"/>
              <a:ext cx="1255480" cy="1287883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155"/>
          <p:cNvSpPr/>
          <p:nvPr/>
        </p:nvSpPr>
        <p:spPr>
          <a:xfrm>
            <a:off x="4117402" y="1955406"/>
            <a:ext cx="777898" cy="2200520"/>
          </a:xfrm>
          <a:prstGeom prst="rect">
            <a:avLst/>
          </a:prstGeom>
          <a:solidFill>
            <a:schemeClr val="tx1">
              <a:alpha val="20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29563" y="627534"/>
            <a:ext cx="60026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10"/>
          <p:cNvSpPr/>
          <p:nvPr/>
        </p:nvSpPr>
        <p:spPr>
          <a:xfrm>
            <a:off x="3031022" y="1955405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11"/>
          <p:cNvSpPr/>
          <p:nvPr/>
        </p:nvSpPr>
        <p:spPr>
          <a:xfrm>
            <a:off x="3742047" y="1955405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16"/>
          <p:cNvSpPr/>
          <p:nvPr/>
        </p:nvSpPr>
        <p:spPr>
          <a:xfrm>
            <a:off x="2675509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17"/>
          <p:cNvSpPr/>
          <p:nvPr/>
        </p:nvSpPr>
        <p:spPr>
          <a:xfrm>
            <a:off x="3386535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23"/>
          <p:cNvSpPr/>
          <p:nvPr/>
        </p:nvSpPr>
        <p:spPr>
          <a:xfrm>
            <a:off x="2322501" y="2324108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24"/>
          <p:cNvSpPr/>
          <p:nvPr/>
        </p:nvSpPr>
        <p:spPr>
          <a:xfrm>
            <a:off x="3031022" y="2324108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직사각형 25"/>
          <p:cNvSpPr/>
          <p:nvPr/>
        </p:nvSpPr>
        <p:spPr>
          <a:xfrm>
            <a:off x="3742047" y="2324108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30"/>
          <p:cNvSpPr/>
          <p:nvPr/>
        </p:nvSpPr>
        <p:spPr>
          <a:xfrm>
            <a:off x="2675509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직사각형 31"/>
          <p:cNvSpPr/>
          <p:nvPr/>
        </p:nvSpPr>
        <p:spPr>
          <a:xfrm>
            <a:off x="3386535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37"/>
          <p:cNvSpPr/>
          <p:nvPr/>
        </p:nvSpPr>
        <p:spPr>
          <a:xfrm>
            <a:off x="2322501" y="2694827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직사각형 38"/>
          <p:cNvSpPr/>
          <p:nvPr/>
        </p:nvSpPr>
        <p:spPr>
          <a:xfrm>
            <a:off x="3031022" y="2694827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39"/>
          <p:cNvSpPr/>
          <p:nvPr/>
        </p:nvSpPr>
        <p:spPr>
          <a:xfrm>
            <a:off x="3742047" y="2694827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44"/>
          <p:cNvSpPr/>
          <p:nvPr/>
        </p:nvSpPr>
        <p:spPr>
          <a:xfrm>
            <a:off x="2675509" y="269920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45"/>
          <p:cNvSpPr/>
          <p:nvPr/>
        </p:nvSpPr>
        <p:spPr>
          <a:xfrm>
            <a:off x="3386535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51"/>
          <p:cNvSpPr/>
          <p:nvPr/>
        </p:nvSpPr>
        <p:spPr>
          <a:xfrm>
            <a:off x="2322501" y="3063530"/>
            <a:ext cx="353009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53"/>
          <p:cNvSpPr/>
          <p:nvPr/>
        </p:nvSpPr>
        <p:spPr>
          <a:xfrm>
            <a:off x="3031022" y="3063530"/>
            <a:ext cx="355513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54"/>
          <p:cNvSpPr/>
          <p:nvPr/>
        </p:nvSpPr>
        <p:spPr>
          <a:xfrm>
            <a:off x="3742047" y="3063530"/>
            <a:ext cx="353010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60"/>
          <p:cNvSpPr/>
          <p:nvPr/>
        </p:nvSpPr>
        <p:spPr>
          <a:xfrm>
            <a:off x="2675509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61"/>
          <p:cNvSpPr/>
          <p:nvPr/>
        </p:nvSpPr>
        <p:spPr>
          <a:xfrm>
            <a:off x="3386535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67"/>
          <p:cNvSpPr/>
          <p:nvPr/>
        </p:nvSpPr>
        <p:spPr>
          <a:xfrm>
            <a:off x="2322501" y="3434249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68"/>
          <p:cNvSpPr/>
          <p:nvPr/>
        </p:nvSpPr>
        <p:spPr>
          <a:xfrm>
            <a:off x="3031022" y="3434249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69"/>
          <p:cNvSpPr/>
          <p:nvPr/>
        </p:nvSpPr>
        <p:spPr>
          <a:xfrm>
            <a:off x="3742047" y="3434249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74"/>
          <p:cNvSpPr/>
          <p:nvPr/>
        </p:nvSpPr>
        <p:spPr>
          <a:xfrm>
            <a:off x="2675509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75"/>
          <p:cNvSpPr/>
          <p:nvPr/>
        </p:nvSpPr>
        <p:spPr>
          <a:xfrm>
            <a:off x="3386535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81"/>
          <p:cNvSpPr/>
          <p:nvPr/>
        </p:nvSpPr>
        <p:spPr>
          <a:xfrm>
            <a:off x="2322501" y="3804970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82"/>
          <p:cNvSpPr/>
          <p:nvPr/>
        </p:nvSpPr>
        <p:spPr>
          <a:xfrm>
            <a:off x="3031022" y="3804970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83"/>
          <p:cNvSpPr/>
          <p:nvPr/>
        </p:nvSpPr>
        <p:spPr>
          <a:xfrm>
            <a:off x="3742047" y="3804970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88"/>
          <p:cNvSpPr/>
          <p:nvPr/>
        </p:nvSpPr>
        <p:spPr>
          <a:xfrm>
            <a:off x="2675509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89"/>
          <p:cNvSpPr/>
          <p:nvPr/>
        </p:nvSpPr>
        <p:spPr>
          <a:xfrm>
            <a:off x="3386535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92"/>
          <p:cNvSpPr/>
          <p:nvPr/>
        </p:nvSpPr>
        <p:spPr>
          <a:xfrm>
            <a:off x="4917644" y="1955405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93"/>
          <p:cNvSpPr/>
          <p:nvPr/>
        </p:nvSpPr>
        <p:spPr>
          <a:xfrm>
            <a:off x="5626165" y="1955405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9"/>
          <p:cNvSpPr/>
          <p:nvPr/>
        </p:nvSpPr>
        <p:spPr>
          <a:xfrm>
            <a:off x="2322501" y="1955405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직사각형 94"/>
          <p:cNvSpPr/>
          <p:nvPr/>
        </p:nvSpPr>
        <p:spPr>
          <a:xfrm>
            <a:off x="6337190" y="1955405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직사각형 95"/>
          <p:cNvSpPr/>
          <p:nvPr/>
        </p:nvSpPr>
        <p:spPr>
          <a:xfrm>
            <a:off x="5270652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직사각형 96"/>
          <p:cNvSpPr/>
          <p:nvPr/>
        </p:nvSpPr>
        <p:spPr>
          <a:xfrm>
            <a:off x="5981677" y="1955405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직사각형 97"/>
          <p:cNvSpPr/>
          <p:nvPr/>
        </p:nvSpPr>
        <p:spPr>
          <a:xfrm>
            <a:off x="4917644" y="2324108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직사각형 98"/>
          <p:cNvSpPr/>
          <p:nvPr/>
        </p:nvSpPr>
        <p:spPr>
          <a:xfrm>
            <a:off x="5626165" y="2324108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직사각형 99"/>
          <p:cNvSpPr/>
          <p:nvPr/>
        </p:nvSpPr>
        <p:spPr>
          <a:xfrm>
            <a:off x="6337190" y="2324108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직사각형 100"/>
          <p:cNvSpPr/>
          <p:nvPr/>
        </p:nvSpPr>
        <p:spPr>
          <a:xfrm>
            <a:off x="5270652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직사각형 101"/>
          <p:cNvSpPr/>
          <p:nvPr/>
        </p:nvSpPr>
        <p:spPr>
          <a:xfrm>
            <a:off x="5981677" y="2324108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직사각형 102"/>
          <p:cNvSpPr/>
          <p:nvPr/>
        </p:nvSpPr>
        <p:spPr>
          <a:xfrm>
            <a:off x="4917644" y="2694827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03"/>
          <p:cNvSpPr/>
          <p:nvPr/>
        </p:nvSpPr>
        <p:spPr>
          <a:xfrm>
            <a:off x="5626165" y="2694827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04"/>
          <p:cNvSpPr/>
          <p:nvPr/>
        </p:nvSpPr>
        <p:spPr>
          <a:xfrm>
            <a:off x="6337190" y="2694827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05"/>
          <p:cNvSpPr/>
          <p:nvPr/>
        </p:nvSpPr>
        <p:spPr>
          <a:xfrm>
            <a:off x="5270652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06"/>
          <p:cNvSpPr/>
          <p:nvPr/>
        </p:nvSpPr>
        <p:spPr>
          <a:xfrm>
            <a:off x="5981677" y="2694827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07"/>
          <p:cNvSpPr/>
          <p:nvPr/>
        </p:nvSpPr>
        <p:spPr>
          <a:xfrm>
            <a:off x="4917644" y="3063530"/>
            <a:ext cx="353009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08"/>
          <p:cNvSpPr/>
          <p:nvPr/>
        </p:nvSpPr>
        <p:spPr>
          <a:xfrm>
            <a:off x="5626165" y="3063530"/>
            <a:ext cx="355513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09"/>
          <p:cNvSpPr/>
          <p:nvPr/>
        </p:nvSpPr>
        <p:spPr>
          <a:xfrm>
            <a:off x="6337190" y="3063530"/>
            <a:ext cx="353010" cy="352971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10"/>
          <p:cNvSpPr/>
          <p:nvPr/>
        </p:nvSpPr>
        <p:spPr>
          <a:xfrm>
            <a:off x="5270652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12"/>
          <p:cNvSpPr/>
          <p:nvPr/>
        </p:nvSpPr>
        <p:spPr>
          <a:xfrm>
            <a:off x="5981677" y="3063530"/>
            <a:ext cx="355513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13"/>
          <p:cNvSpPr/>
          <p:nvPr/>
        </p:nvSpPr>
        <p:spPr>
          <a:xfrm>
            <a:off x="4917644" y="3434249"/>
            <a:ext cx="353009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114"/>
          <p:cNvSpPr/>
          <p:nvPr/>
        </p:nvSpPr>
        <p:spPr>
          <a:xfrm>
            <a:off x="5626165" y="3434249"/>
            <a:ext cx="355513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직사각형 115"/>
          <p:cNvSpPr/>
          <p:nvPr/>
        </p:nvSpPr>
        <p:spPr>
          <a:xfrm>
            <a:off x="6337190" y="3434249"/>
            <a:ext cx="353010" cy="352972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직사각형 116"/>
          <p:cNvSpPr/>
          <p:nvPr/>
        </p:nvSpPr>
        <p:spPr>
          <a:xfrm>
            <a:off x="5270652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직사각형 117"/>
          <p:cNvSpPr/>
          <p:nvPr/>
        </p:nvSpPr>
        <p:spPr>
          <a:xfrm>
            <a:off x="5981677" y="3434249"/>
            <a:ext cx="355513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직사각형 118"/>
          <p:cNvSpPr/>
          <p:nvPr/>
        </p:nvSpPr>
        <p:spPr>
          <a:xfrm>
            <a:off x="4917644" y="3804970"/>
            <a:ext cx="353009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직사각형 119"/>
          <p:cNvSpPr/>
          <p:nvPr/>
        </p:nvSpPr>
        <p:spPr>
          <a:xfrm>
            <a:off x="5626165" y="3804970"/>
            <a:ext cx="355513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직사각형 120"/>
          <p:cNvSpPr/>
          <p:nvPr/>
        </p:nvSpPr>
        <p:spPr>
          <a:xfrm>
            <a:off x="6337190" y="3804970"/>
            <a:ext cx="353010" cy="35095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직사각형 121"/>
          <p:cNvSpPr/>
          <p:nvPr/>
        </p:nvSpPr>
        <p:spPr>
          <a:xfrm>
            <a:off x="5270652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직사각형 122"/>
          <p:cNvSpPr/>
          <p:nvPr/>
        </p:nvSpPr>
        <p:spPr>
          <a:xfrm>
            <a:off x="5981677" y="3804970"/>
            <a:ext cx="355513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29"/>
          <p:cNvSpPr/>
          <p:nvPr/>
        </p:nvSpPr>
        <p:spPr>
          <a:xfrm>
            <a:off x="4117402" y="1955405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30"/>
          <p:cNvSpPr/>
          <p:nvPr/>
        </p:nvSpPr>
        <p:spPr>
          <a:xfrm>
            <a:off x="4117402" y="2324108"/>
            <a:ext cx="777898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131"/>
          <p:cNvSpPr/>
          <p:nvPr/>
        </p:nvSpPr>
        <p:spPr>
          <a:xfrm>
            <a:off x="4117402" y="2694827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직사각형 132"/>
          <p:cNvSpPr/>
          <p:nvPr/>
        </p:nvSpPr>
        <p:spPr>
          <a:xfrm>
            <a:off x="4117402" y="3063530"/>
            <a:ext cx="777898" cy="352971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직사각형 133"/>
          <p:cNvSpPr/>
          <p:nvPr/>
        </p:nvSpPr>
        <p:spPr>
          <a:xfrm>
            <a:off x="4117402" y="3434249"/>
            <a:ext cx="777898" cy="35297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직사각형 134"/>
          <p:cNvSpPr/>
          <p:nvPr/>
        </p:nvSpPr>
        <p:spPr>
          <a:xfrm>
            <a:off x="4117402" y="3804970"/>
            <a:ext cx="777898" cy="350955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직사각형 62"/>
          <p:cNvSpPr/>
          <p:nvPr/>
        </p:nvSpPr>
        <p:spPr>
          <a:xfrm>
            <a:off x="3688360" y="3137373"/>
            <a:ext cx="40795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직사각형 76"/>
          <p:cNvSpPr/>
          <p:nvPr/>
        </p:nvSpPr>
        <p:spPr>
          <a:xfrm>
            <a:off x="3742047" y="3508092"/>
            <a:ext cx="354264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직사각형 91"/>
          <p:cNvSpPr/>
          <p:nvPr/>
        </p:nvSpPr>
        <p:spPr>
          <a:xfrm>
            <a:off x="2904539" y="2397950"/>
            <a:ext cx="1191773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직사각형 139"/>
          <p:cNvSpPr/>
          <p:nvPr/>
        </p:nvSpPr>
        <p:spPr>
          <a:xfrm>
            <a:off x="2675510" y="2028240"/>
            <a:ext cx="142080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직사각형 140"/>
          <p:cNvSpPr/>
          <p:nvPr/>
        </p:nvSpPr>
        <p:spPr>
          <a:xfrm>
            <a:off x="3386534" y="2772034"/>
            <a:ext cx="709777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직사각형 141"/>
          <p:cNvSpPr/>
          <p:nvPr/>
        </p:nvSpPr>
        <p:spPr>
          <a:xfrm>
            <a:off x="3955947" y="3877804"/>
            <a:ext cx="140363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직사각형 142"/>
          <p:cNvSpPr/>
          <p:nvPr/>
        </p:nvSpPr>
        <p:spPr>
          <a:xfrm>
            <a:off x="4920559" y="3137373"/>
            <a:ext cx="705606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직사각형 143"/>
          <p:cNvSpPr/>
          <p:nvPr/>
        </p:nvSpPr>
        <p:spPr>
          <a:xfrm>
            <a:off x="4920559" y="3508092"/>
            <a:ext cx="43962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직사각형 144"/>
          <p:cNvSpPr/>
          <p:nvPr/>
        </p:nvSpPr>
        <p:spPr>
          <a:xfrm>
            <a:off x="4920559" y="2397950"/>
            <a:ext cx="127228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직사각형 145"/>
          <p:cNvSpPr/>
          <p:nvPr/>
        </p:nvSpPr>
        <p:spPr>
          <a:xfrm>
            <a:off x="4920558" y="2028240"/>
            <a:ext cx="1416631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직사각형 146"/>
          <p:cNvSpPr/>
          <p:nvPr/>
        </p:nvSpPr>
        <p:spPr>
          <a:xfrm>
            <a:off x="4920559" y="2772034"/>
            <a:ext cx="834782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48%</a:t>
            </a:r>
            <a:endParaRPr lang="ko-KR" altLang="en-US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직사각형 147"/>
          <p:cNvSpPr/>
          <p:nvPr/>
        </p:nvSpPr>
        <p:spPr>
          <a:xfrm>
            <a:off x="4920559" y="3877804"/>
            <a:ext cx="350094" cy="205286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2291388" y="4254936"/>
            <a:ext cx="458486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39567" y="1076464"/>
            <a:ext cx="583668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88" name="직사각형 150"/>
          <p:cNvSpPr/>
          <p:nvPr/>
        </p:nvSpPr>
        <p:spPr>
          <a:xfrm>
            <a:off x="2318076" y="1629050"/>
            <a:ext cx="4376548" cy="312835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9" name="그룹 167"/>
          <p:cNvGrpSpPr/>
          <p:nvPr/>
        </p:nvGrpSpPr>
        <p:grpSpPr>
          <a:xfrm>
            <a:off x="2405854" y="3429475"/>
            <a:ext cx="500117" cy="710695"/>
            <a:chOff x="926595" y="4419110"/>
            <a:chExt cx="855095" cy="1215135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0" name="십자형 161"/>
            <p:cNvSpPr/>
            <p:nvPr/>
          </p:nvSpPr>
          <p:spPr>
            <a:xfrm>
              <a:off x="1129117" y="5184195"/>
              <a:ext cx="450050" cy="450050"/>
            </a:xfrm>
            <a:prstGeom prst="plus">
              <a:avLst>
                <a:gd name="adj" fmla="val 43141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타원 160"/>
            <p:cNvSpPr/>
            <p:nvPr/>
          </p:nvSpPr>
          <p:spPr>
            <a:xfrm>
              <a:off x="926595" y="4419110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2" name="그룹 166"/>
          <p:cNvGrpSpPr/>
          <p:nvPr/>
        </p:nvGrpSpPr>
        <p:grpSpPr>
          <a:xfrm>
            <a:off x="6106731" y="3498794"/>
            <a:ext cx="522402" cy="633070"/>
            <a:chOff x="7407315" y="4457207"/>
            <a:chExt cx="893195" cy="1082409"/>
          </a:xfrm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93" name="직사각형 165"/>
            <p:cNvSpPr/>
            <p:nvPr/>
          </p:nvSpPr>
          <p:spPr>
            <a:xfrm rot="1800000">
              <a:off x="8113297" y="4462885"/>
              <a:ext cx="52598" cy="319927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L 도형 164"/>
            <p:cNvSpPr/>
            <p:nvPr/>
          </p:nvSpPr>
          <p:spPr>
            <a:xfrm rot="10077487">
              <a:off x="7940470" y="4457207"/>
              <a:ext cx="360040" cy="360040"/>
            </a:xfrm>
            <a:prstGeom prst="corner">
              <a:avLst>
                <a:gd name="adj1" fmla="val 15510"/>
                <a:gd name="adj2" fmla="val 13627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타원 163"/>
            <p:cNvSpPr/>
            <p:nvPr/>
          </p:nvSpPr>
          <p:spPr>
            <a:xfrm>
              <a:off x="7407315" y="4684521"/>
              <a:ext cx="855095" cy="855095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6" name="그룹 173"/>
          <p:cNvGrpSpPr/>
          <p:nvPr/>
        </p:nvGrpSpPr>
        <p:grpSpPr>
          <a:xfrm>
            <a:off x="1560381" y="2795993"/>
            <a:ext cx="945497" cy="1071339"/>
            <a:chOff x="611560" y="3924055"/>
            <a:chExt cx="1276261" cy="1446126"/>
          </a:xfrm>
        </p:grpSpPr>
        <p:sp>
          <p:nvSpPr>
            <p:cNvPr id="97" name="타원형 설명선 172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 bwMode="auto">
            <a:xfrm>
              <a:off x="621950" y="4082298"/>
              <a:ext cx="1255480" cy="1287883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  <p:grpSp>
        <p:nvGrpSpPr>
          <p:cNvPr id="99" name="그룹 174"/>
          <p:cNvGrpSpPr/>
          <p:nvPr/>
        </p:nvGrpSpPr>
        <p:grpSpPr>
          <a:xfrm flipH="1">
            <a:off x="6506823" y="2795993"/>
            <a:ext cx="945497" cy="1071339"/>
            <a:chOff x="611560" y="3924055"/>
            <a:chExt cx="1276261" cy="1446126"/>
          </a:xfrm>
        </p:grpSpPr>
        <p:sp>
          <p:nvSpPr>
            <p:cNvPr id="100" name="타원형 설명선 175"/>
            <p:cNvSpPr/>
            <p:nvPr/>
          </p:nvSpPr>
          <p:spPr>
            <a:xfrm>
              <a:off x="611560" y="3924055"/>
              <a:ext cx="1276261" cy="855095"/>
            </a:xfrm>
            <a:prstGeom prst="wedgeEllipseCallout">
              <a:avLst>
                <a:gd name="adj1" fmla="val 36780"/>
                <a:gd name="adj2" fmla="val 5919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 bwMode="auto">
            <a:xfrm>
              <a:off x="621950" y="4082298"/>
              <a:ext cx="1255480" cy="1287883"/>
            </a:xfrm>
            <a:prstGeom prst="round2SameRect">
              <a:avLst>
                <a:gd name="adj1" fmla="val 0"/>
                <a:gd name="adj2" fmla="val 0"/>
              </a:avLst>
            </a:prstGeom>
            <a:noFill/>
            <a:effectLst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en-US" altLang="ko-KR" sz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</a:t>
              </a: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add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198</Words>
  <Application>Microsoft Office PowerPoint</Application>
  <PresentationFormat>On-screen Show (16:9)</PresentationFormat>
  <Paragraphs>60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19</cp:revision>
  <dcterms:created xsi:type="dcterms:W3CDTF">2014-02-28T09:23:05Z</dcterms:created>
  <dcterms:modified xsi:type="dcterms:W3CDTF">2014-03-15T06:22:20Z</dcterms:modified>
</cp:coreProperties>
</file>