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155"/>
          <p:cNvSpPr/>
          <p:nvPr/>
        </p:nvSpPr>
        <p:spPr>
          <a:xfrm>
            <a:off x="4117402" y="1955406"/>
            <a:ext cx="777898" cy="2200520"/>
          </a:xfrm>
          <a:prstGeom prst="rect">
            <a:avLst/>
          </a:prstGeom>
          <a:solidFill>
            <a:schemeClr val="tx1">
              <a:alpha val="20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29563" y="627534"/>
            <a:ext cx="60026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headline 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10"/>
          <p:cNvSpPr/>
          <p:nvPr/>
        </p:nvSpPr>
        <p:spPr>
          <a:xfrm>
            <a:off x="3031022" y="1955405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직사각형 11"/>
          <p:cNvSpPr/>
          <p:nvPr/>
        </p:nvSpPr>
        <p:spPr>
          <a:xfrm>
            <a:off x="3742047" y="1955405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직사각형 16"/>
          <p:cNvSpPr/>
          <p:nvPr/>
        </p:nvSpPr>
        <p:spPr>
          <a:xfrm>
            <a:off x="2675509" y="1955405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직사각형 17"/>
          <p:cNvSpPr/>
          <p:nvPr/>
        </p:nvSpPr>
        <p:spPr>
          <a:xfrm>
            <a:off x="3386535" y="1955405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직사각형 23"/>
          <p:cNvSpPr/>
          <p:nvPr/>
        </p:nvSpPr>
        <p:spPr>
          <a:xfrm>
            <a:off x="2322501" y="2324108"/>
            <a:ext cx="353009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직사각형 24"/>
          <p:cNvSpPr/>
          <p:nvPr/>
        </p:nvSpPr>
        <p:spPr>
          <a:xfrm>
            <a:off x="3031022" y="2324108"/>
            <a:ext cx="355513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직사각형 25"/>
          <p:cNvSpPr/>
          <p:nvPr/>
        </p:nvSpPr>
        <p:spPr>
          <a:xfrm>
            <a:off x="3742047" y="2324108"/>
            <a:ext cx="353010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직사각형 30"/>
          <p:cNvSpPr/>
          <p:nvPr/>
        </p:nvSpPr>
        <p:spPr>
          <a:xfrm>
            <a:off x="2675509" y="2324108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직사각형 31"/>
          <p:cNvSpPr/>
          <p:nvPr/>
        </p:nvSpPr>
        <p:spPr>
          <a:xfrm>
            <a:off x="3386535" y="2324108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직사각형 37"/>
          <p:cNvSpPr/>
          <p:nvPr/>
        </p:nvSpPr>
        <p:spPr>
          <a:xfrm>
            <a:off x="2322501" y="2694827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직사각형 38"/>
          <p:cNvSpPr/>
          <p:nvPr/>
        </p:nvSpPr>
        <p:spPr>
          <a:xfrm>
            <a:off x="3031022" y="2694827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직사각형 39"/>
          <p:cNvSpPr/>
          <p:nvPr/>
        </p:nvSpPr>
        <p:spPr>
          <a:xfrm>
            <a:off x="3742047" y="2694827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직사각형 44"/>
          <p:cNvSpPr/>
          <p:nvPr/>
        </p:nvSpPr>
        <p:spPr>
          <a:xfrm>
            <a:off x="2675509" y="269920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45"/>
          <p:cNvSpPr/>
          <p:nvPr/>
        </p:nvSpPr>
        <p:spPr>
          <a:xfrm>
            <a:off x="3386535" y="2694827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51"/>
          <p:cNvSpPr/>
          <p:nvPr/>
        </p:nvSpPr>
        <p:spPr>
          <a:xfrm>
            <a:off x="2322501" y="3063530"/>
            <a:ext cx="353009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53"/>
          <p:cNvSpPr/>
          <p:nvPr/>
        </p:nvSpPr>
        <p:spPr>
          <a:xfrm>
            <a:off x="3031022" y="3063530"/>
            <a:ext cx="355513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54"/>
          <p:cNvSpPr/>
          <p:nvPr/>
        </p:nvSpPr>
        <p:spPr>
          <a:xfrm>
            <a:off x="3742047" y="3063530"/>
            <a:ext cx="353010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60"/>
          <p:cNvSpPr/>
          <p:nvPr/>
        </p:nvSpPr>
        <p:spPr>
          <a:xfrm>
            <a:off x="2675509" y="3063530"/>
            <a:ext cx="355513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61"/>
          <p:cNvSpPr/>
          <p:nvPr/>
        </p:nvSpPr>
        <p:spPr>
          <a:xfrm>
            <a:off x="3386535" y="3063530"/>
            <a:ext cx="355513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67"/>
          <p:cNvSpPr/>
          <p:nvPr/>
        </p:nvSpPr>
        <p:spPr>
          <a:xfrm>
            <a:off x="2322501" y="3434249"/>
            <a:ext cx="353009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직사각형 68"/>
          <p:cNvSpPr/>
          <p:nvPr/>
        </p:nvSpPr>
        <p:spPr>
          <a:xfrm>
            <a:off x="3031022" y="3434249"/>
            <a:ext cx="355513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69"/>
          <p:cNvSpPr/>
          <p:nvPr/>
        </p:nvSpPr>
        <p:spPr>
          <a:xfrm>
            <a:off x="3742047" y="3434249"/>
            <a:ext cx="353010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74"/>
          <p:cNvSpPr/>
          <p:nvPr/>
        </p:nvSpPr>
        <p:spPr>
          <a:xfrm>
            <a:off x="2675509" y="3434249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직사각형 75"/>
          <p:cNvSpPr/>
          <p:nvPr/>
        </p:nvSpPr>
        <p:spPr>
          <a:xfrm>
            <a:off x="3386535" y="3434249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81"/>
          <p:cNvSpPr/>
          <p:nvPr/>
        </p:nvSpPr>
        <p:spPr>
          <a:xfrm>
            <a:off x="2322501" y="3804970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직사각형 82"/>
          <p:cNvSpPr/>
          <p:nvPr/>
        </p:nvSpPr>
        <p:spPr>
          <a:xfrm>
            <a:off x="3031022" y="3804970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직사각형 83"/>
          <p:cNvSpPr/>
          <p:nvPr/>
        </p:nvSpPr>
        <p:spPr>
          <a:xfrm>
            <a:off x="3742047" y="3804970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88"/>
          <p:cNvSpPr/>
          <p:nvPr/>
        </p:nvSpPr>
        <p:spPr>
          <a:xfrm>
            <a:off x="2675509" y="380497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직사각형 89"/>
          <p:cNvSpPr/>
          <p:nvPr/>
        </p:nvSpPr>
        <p:spPr>
          <a:xfrm>
            <a:off x="3386535" y="380497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직사각형 92"/>
          <p:cNvSpPr/>
          <p:nvPr/>
        </p:nvSpPr>
        <p:spPr>
          <a:xfrm>
            <a:off x="4917644" y="1955405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직사각형 93"/>
          <p:cNvSpPr/>
          <p:nvPr/>
        </p:nvSpPr>
        <p:spPr>
          <a:xfrm>
            <a:off x="5626165" y="1955405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직사각형 9"/>
          <p:cNvSpPr/>
          <p:nvPr/>
        </p:nvSpPr>
        <p:spPr>
          <a:xfrm>
            <a:off x="2322501" y="1955405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직사각형 94"/>
          <p:cNvSpPr/>
          <p:nvPr/>
        </p:nvSpPr>
        <p:spPr>
          <a:xfrm>
            <a:off x="6337190" y="1955405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직사각형 95"/>
          <p:cNvSpPr/>
          <p:nvPr/>
        </p:nvSpPr>
        <p:spPr>
          <a:xfrm>
            <a:off x="5270652" y="1955405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직사각형 96"/>
          <p:cNvSpPr/>
          <p:nvPr/>
        </p:nvSpPr>
        <p:spPr>
          <a:xfrm>
            <a:off x="5981677" y="1955405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직사각형 97"/>
          <p:cNvSpPr/>
          <p:nvPr/>
        </p:nvSpPr>
        <p:spPr>
          <a:xfrm>
            <a:off x="4917644" y="2324108"/>
            <a:ext cx="353009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직사각형 98"/>
          <p:cNvSpPr/>
          <p:nvPr/>
        </p:nvSpPr>
        <p:spPr>
          <a:xfrm>
            <a:off x="5626165" y="2324108"/>
            <a:ext cx="355513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직사각형 99"/>
          <p:cNvSpPr/>
          <p:nvPr/>
        </p:nvSpPr>
        <p:spPr>
          <a:xfrm>
            <a:off x="6337190" y="2324108"/>
            <a:ext cx="353010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직사각형 100"/>
          <p:cNvSpPr/>
          <p:nvPr/>
        </p:nvSpPr>
        <p:spPr>
          <a:xfrm>
            <a:off x="5270652" y="2324108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직사각형 101"/>
          <p:cNvSpPr/>
          <p:nvPr/>
        </p:nvSpPr>
        <p:spPr>
          <a:xfrm>
            <a:off x="5981677" y="2324108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직사각형 102"/>
          <p:cNvSpPr/>
          <p:nvPr/>
        </p:nvSpPr>
        <p:spPr>
          <a:xfrm>
            <a:off x="4917644" y="2694827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직사각형 103"/>
          <p:cNvSpPr/>
          <p:nvPr/>
        </p:nvSpPr>
        <p:spPr>
          <a:xfrm>
            <a:off x="5626165" y="2694827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직사각형 104"/>
          <p:cNvSpPr/>
          <p:nvPr/>
        </p:nvSpPr>
        <p:spPr>
          <a:xfrm>
            <a:off x="6337190" y="2694827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직사각형 105"/>
          <p:cNvSpPr/>
          <p:nvPr/>
        </p:nvSpPr>
        <p:spPr>
          <a:xfrm>
            <a:off x="5270652" y="2694827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직사각형 106"/>
          <p:cNvSpPr/>
          <p:nvPr/>
        </p:nvSpPr>
        <p:spPr>
          <a:xfrm>
            <a:off x="5981677" y="2694827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직사각형 107"/>
          <p:cNvSpPr/>
          <p:nvPr/>
        </p:nvSpPr>
        <p:spPr>
          <a:xfrm>
            <a:off x="4917644" y="3063530"/>
            <a:ext cx="353009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직사각형 108"/>
          <p:cNvSpPr/>
          <p:nvPr/>
        </p:nvSpPr>
        <p:spPr>
          <a:xfrm>
            <a:off x="5626165" y="3063530"/>
            <a:ext cx="355513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직사각형 109"/>
          <p:cNvSpPr/>
          <p:nvPr/>
        </p:nvSpPr>
        <p:spPr>
          <a:xfrm>
            <a:off x="6337190" y="3063530"/>
            <a:ext cx="353010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직사각형 110"/>
          <p:cNvSpPr/>
          <p:nvPr/>
        </p:nvSpPr>
        <p:spPr>
          <a:xfrm>
            <a:off x="5270652" y="3063530"/>
            <a:ext cx="355513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직사각형 112"/>
          <p:cNvSpPr/>
          <p:nvPr/>
        </p:nvSpPr>
        <p:spPr>
          <a:xfrm>
            <a:off x="5981677" y="3063530"/>
            <a:ext cx="355513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직사각형 113"/>
          <p:cNvSpPr/>
          <p:nvPr/>
        </p:nvSpPr>
        <p:spPr>
          <a:xfrm>
            <a:off x="4917644" y="3434249"/>
            <a:ext cx="353009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직사각형 114"/>
          <p:cNvSpPr/>
          <p:nvPr/>
        </p:nvSpPr>
        <p:spPr>
          <a:xfrm>
            <a:off x="5626165" y="3434249"/>
            <a:ext cx="355513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직사각형 115"/>
          <p:cNvSpPr/>
          <p:nvPr/>
        </p:nvSpPr>
        <p:spPr>
          <a:xfrm>
            <a:off x="6337190" y="3434249"/>
            <a:ext cx="353010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직사각형 116"/>
          <p:cNvSpPr/>
          <p:nvPr/>
        </p:nvSpPr>
        <p:spPr>
          <a:xfrm>
            <a:off x="5270652" y="3434249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직사각형 117"/>
          <p:cNvSpPr/>
          <p:nvPr/>
        </p:nvSpPr>
        <p:spPr>
          <a:xfrm>
            <a:off x="5981677" y="3434249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직사각형 118"/>
          <p:cNvSpPr/>
          <p:nvPr/>
        </p:nvSpPr>
        <p:spPr>
          <a:xfrm>
            <a:off x="4917644" y="3804970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직사각형 119"/>
          <p:cNvSpPr/>
          <p:nvPr/>
        </p:nvSpPr>
        <p:spPr>
          <a:xfrm>
            <a:off x="5626165" y="3804970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직사각형 120"/>
          <p:cNvSpPr/>
          <p:nvPr/>
        </p:nvSpPr>
        <p:spPr>
          <a:xfrm>
            <a:off x="6337190" y="3804970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직사각형 121"/>
          <p:cNvSpPr/>
          <p:nvPr/>
        </p:nvSpPr>
        <p:spPr>
          <a:xfrm>
            <a:off x="5270652" y="380497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직사각형 122"/>
          <p:cNvSpPr/>
          <p:nvPr/>
        </p:nvSpPr>
        <p:spPr>
          <a:xfrm>
            <a:off x="5981677" y="380497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직사각형 129"/>
          <p:cNvSpPr/>
          <p:nvPr/>
        </p:nvSpPr>
        <p:spPr>
          <a:xfrm>
            <a:off x="4117402" y="1955405"/>
            <a:ext cx="777898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직사각형 130"/>
          <p:cNvSpPr/>
          <p:nvPr/>
        </p:nvSpPr>
        <p:spPr>
          <a:xfrm>
            <a:off x="4117402" y="2324108"/>
            <a:ext cx="777898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직사각형 131"/>
          <p:cNvSpPr/>
          <p:nvPr/>
        </p:nvSpPr>
        <p:spPr>
          <a:xfrm>
            <a:off x="4117402" y="2694827"/>
            <a:ext cx="777898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직사각형 132"/>
          <p:cNvSpPr/>
          <p:nvPr/>
        </p:nvSpPr>
        <p:spPr>
          <a:xfrm>
            <a:off x="4117402" y="3063530"/>
            <a:ext cx="777898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직사각형 133"/>
          <p:cNvSpPr/>
          <p:nvPr/>
        </p:nvSpPr>
        <p:spPr>
          <a:xfrm>
            <a:off x="4117402" y="3434249"/>
            <a:ext cx="777898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직사각형 134"/>
          <p:cNvSpPr/>
          <p:nvPr/>
        </p:nvSpPr>
        <p:spPr>
          <a:xfrm>
            <a:off x="4117402" y="3804970"/>
            <a:ext cx="777898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직사각형 62"/>
          <p:cNvSpPr/>
          <p:nvPr/>
        </p:nvSpPr>
        <p:spPr>
          <a:xfrm>
            <a:off x="3688360" y="3137373"/>
            <a:ext cx="407952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23%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직사각형 76"/>
          <p:cNvSpPr/>
          <p:nvPr/>
        </p:nvSpPr>
        <p:spPr>
          <a:xfrm>
            <a:off x="3742047" y="3508092"/>
            <a:ext cx="354264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직사각형 91"/>
          <p:cNvSpPr/>
          <p:nvPr/>
        </p:nvSpPr>
        <p:spPr>
          <a:xfrm>
            <a:off x="2904539" y="2397950"/>
            <a:ext cx="1191773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68%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직사각형 139"/>
          <p:cNvSpPr/>
          <p:nvPr/>
        </p:nvSpPr>
        <p:spPr>
          <a:xfrm>
            <a:off x="2675510" y="2028240"/>
            <a:ext cx="1420802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직사각형 140"/>
          <p:cNvSpPr/>
          <p:nvPr/>
        </p:nvSpPr>
        <p:spPr>
          <a:xfrm>
            <a:off x="3386534" y="2772034"/>
            <a:ext cx="709777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직사각형 141"/>
          <p:cNvSpPr/>
          <p:nvPr/>
        </p:nvSpPr>
        <p:spPr>
          <a:xfrm>
            <a:off x="3955947" y="3877804"/>
            <a:ext cx="140363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직사각형 142"/>
          <p:cNvSpPr/>
          <p:nvPr/>
        </p:nvSpPr>
        <p:spPr>
          <a:xfrm>
            <a:off x="4920559" y="3137373"/>
            <a:ext cx="705606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직사각형 143"/>
          <p:cNvSpPr/>
          <p:nvPr/>
        </p:nvSpPr>
        <p:spPr>
          <a:xfrm>
            <a:off x="4920559" y="3508092"/>
            <a:ext cx="439621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26%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직사각형 144"/>
          <p:cNvSpPr/>
          <p:nvPr/>
        </p:nvSpPr>
        <p:spPr>
          <a:xfrm>
            <a:off x="4920559" y="2397950"/>
            <a:ext cx="1272281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73%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직사각형 145"/>
          <p:cNvSpPr/>
          <p:nvPr/>
        </p:nvSpPr>
        <p:spPr>
          <a:xfrm>
            <a:off x="4920558" y="2028240"/>
            <a:ext cx="1416631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직사각형 146"/>
          <p:cNvSpPr/>
          <p:nvPr/>
        </p:nvSpPr>
        <p:spPr>
          <a:xfrm>
            <a:off x="4920559" y="2772034"/>
            <a:ext cx="834782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48%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직사각형 147"/>
          <p:cNvSpPr/>
          <p:nvPr/>
        </p:nvSpPr>
        <p:spPr>
          <a:xfrm>
            <a:off x="4920559" y="3877804"/>
            <a:ext cx="350094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291388" y="4254936"/>
            <a:ext cx="458486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1039567" y="1076464"/>
            <a:ext cx="583668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89" name="직사각형 150"/>
          <p:cNvSpPr/>
          <p:nvPr/>
        </p:nvSpPr>
        <p:spPr>
          <a:xfrm>
            <a:off x="2318076" y="1629050"/>
            <a:ext cx="4376548" cy="312835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0" name="그룹 167"/>
          <p:cNvGrpSpPr/>
          <p:nvPr/>
        </p:nvGrpSpPr>
        <p:grpSpPr>
          <a:xfrm>
            <a:off x="2405854" y="3429475"/>
            <a:ext cx="500117" cy="710695"/>
            <a:chOff x="926595" y="4419110"/>
            <a:chExt cx="855095" cy="1215135"/>
          </a:xfrm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91" name="십자형 161"/>
            <p:cNvSpPr/>
            <p:nvPr/>
          </p:nvSpPr>
          <p:spPr>
            <a:xfrm>
              <a:off x="1129117" y="5184195"/>
              <a:ext cx="450050" cy="450050"/>
            </a:xfrm>
            <a:prstGeom prst="plus">
              <a:avLst>
                <a:gd name="adj" fmla="val 43141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타원 160"/>
            <p:cNvSpPr/>
            <p:nvPr/>
          </p:nvSpPr>
          <p:spPr>
            <a:xfrm>
              <a:off x="926595" y="4419110"/>
              <a:ext cx="855095" cy="855095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3" name="그룹 166"/>
          <p:cNvGrpSpPr/>
          <p:nvPr/>
        </p:nvGrpSpPr>
        <p:grpSpPr>
          <a:xfrm>
            <a:off x="6106731" y="3498794"/>
            <a:ext cx="522402" cy="633070"/>
            <a:chOff x="7407315" y="4457207"/>
            <a:chExt cx="893195" cy="1082409"/>
          </a:xfrm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94" name="직사각형 165"/>
            <p:cNvSpPr/>
            <p:nvPr/>
          </p:nvSpPr>
          <p:spPr>
            <a:xfrm rot="1800000">
              <a:off x="8113297" y="4462885"/>
              <a:ext cx="52598" cy="319927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L 도형 164"/>
            <p:cNvSpPr/>
            <p:nvPr/>
          </p:nvSpPr>
          <p:spPr>
            <a:xfrm rot="10077487">
              <a:off x="7940470" y="4457207"/>
              <a:ext cx="360040" cy="360040"/>
            </a:xfrm>
            <a:prstGeom prst="corner">
              <a:avLst>
                <a:gd name="adj1" fmla="val 15510"/>
                <a:gd name="adj2" fmla="val 13627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" name="타원 163"/>
            <p:cNvSpPr/>
            <p:nvPr/>
          </p:nvSpPr>
          <p:spPr>
            <a:xfrm>
              <a:off x="7407315" y="4684521"/>
              <a:ext cx="855095" cy="855095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7" name="그룹 173"/>
          <p:cNvGrpSpPr/>
          <p:nvPr/>
        </p:nvGrpSpPr>
        <p:grpSpPr>
          <a:xfrm>
            <a:off x="1560381" y="2795993"/>
            <a:ext cx="945497" cy="1071339"/>
            <a:chOff x="611560" y="3924055"/>
            <a:chExt cx="1276261" cy="1446126"/>
          </a:xfrm>
        </p:grpSpPr>
        <p:sp>
          <p:nvSpPr>
            <p:cNvPr id="98" name="타원형 설명선 172"/>
            <p:cNvSpPr/>
            <p:nvPr/>
          </p:nvSpPr>
          <p:spPr>
            <a:xfrm>
              <a:off x="611560" y="3924055"/>
              <a:ext cx="1276261" cy="855095"/>
            </a:xfrm>
            <a:prstGeom prst="wedgeEllipseCallout">
              <a:avLst>
                <a:gd name="adj1" fmla="val 36780"/>
                <a:gd name="adj2" fmla="val 5919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 bwMode="auto">
            <a:xfrm>
              <a:off x="621950" y="4082298"/>
              <a:ext cx="1255480" cy="1287883"/>
            </a:xfrm>
            <a:prstGeom prst="round2SameRect">
              <a:avLst>
                <a:gd name="adj1" fmla="val 0"/>
                <a:gd name="adj2" fmla="val 0"/>
              </a:avLst>
            </a:prstGeom>
            <a:noFill/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endParaRPr lang="en-US" altLang="ko-KR" sz="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lang="en-US" altLang="ko-KR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add text</a:t>
              </a:r>
            </a:p>
          </p:txBody>
        </p:sp>
      </p:grpSp>
      <p:grpSp>
        <p:nvGrpSpPr>
          <p:cNvPr id="100" name="그룹 174"/>
          <p:cNvGrpSpPr/>
          <p:nvPr/>
        </p:nvGrpSpPr>
        <p:grpSpPr>
          <a:xfrm flipH="1">
            <a:off x="6506823" y="2795993"/>
            <a:ext cx="945497" cy="1071339"/>
            <a:chOff x="611560" y="3924055"/>
            <a:chExt cx="1276261" cy="1446126"/>
          </a:xfrm>
        </p:grpSpPr>
        <p:sp>
          <p:nvSpPr>
            <p:cNvPr id="101" name="타원형 설명선 175"/>
            <p:cNvSpPr/>
            <p:nvPr/>
          </p:nvSpPr>
          <p:spPr>
            <a:xfrm>
              <a:off x="611560" y="3924055"/>
              <a:ext cx="1276261" cy="855095"/>
            </a:xfrm>
            <a:prstGeom prst="wedgeEllipseCallout">
              <a:avLst>
                <a:gd name="adj1" fmla="val 36780"/>
                <a:gd name="adj2" fmla="val 5919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 bwMode="auto">
            <a:xfrm>
              <a:off x="621950" y="4082298"/>
              <a:ext cx="1255480" cy="1287883"/>
            </a:xfrm>
            <a:prstGeom prst="round2SameRect">
              <a:avLst>
                <a:gd name="adj1" fmla="val 0"/>
                <a:gd name="adj2" fmla="val 0"/>
              </a:avLst>
            </a:prstGeom>
            <a:noFill/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endParaRPr lang="en-US" altLang="ko-KR" sz="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lang="en-US" altLang="ko-KR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add text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직사각형 155"/>
          <p:cNvSpPr/>
          <p:nvPr/>
        </p:nvSpPr>
        <p:spPr>
          <a:xfrm>
            <a:off x="4117402" y="1955406"/>
            <a:ext cx="777898" cy="2200520"/>
          </a:xfrm>
          <a:prstGeom prst="rect">
            <a:avLst/>
          </a:prstGeom>
          <a:solidFill>
            <a:schemeClr val="tx1">
              <a:alpha val="20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729563" y="627534"/>
            <a:ext cx="60026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headline 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10"/>
          <p:cNvSpPr/>
          <p:nvPr/>
        </p:nvSpPr>
        <p:spPr>
          <a:xfrm>
            <a:off x="3031022" y="1955405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11"/>
          <p:cNvSpPr/>
          <p:nvPr/>
        </p:nvSpPr>
        <p:spPr>
          <a:xfrm>
            <a:off x="3742047" y="1955405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직사각형 16"/>
          <p:cNvSpPr/>
          <p:nvPr/>
        </p:nvSpPr>
        <p:spPr>
          <a:xfrm>
            <a:off x="2675509" y="1955405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직사각형 17"/>
          <p:cNvSpPr/>
          <p:nvPr/>
        </p:nvSpPr>
        <p:spPr>
          <a:xfrm>
            <a:off x="3386535" y="1955405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직사각형 23"/>
          <p:cNvSpPr/>
          <p:nvPr/>
        </p:nvSpPr>
        <p:spPr>
          <a:xfrm>
            <a:off x="2322501" y="2324108"/>
            <a:ext cx="353009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직사각형 24"/>
          <p:cNvSpPr/>
          <p:nvPr/>
        </p:nvSpPr>
        <p:spPr>
          <a:xfrm>
            <a:off x="3031022" y="2324108"/>
            <a:ext cx="355513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직사각형 25"/>
          <p:cNvSpPr/>
          <p:nvPr/>
        </p:nvSpPr>
        <p:spPr>
          <a:xfrm>
            <a:off x="3742047" y="2324108"/>
            <a:ext cx="353010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직사각형 30"/>
          <p:cNvSpPr/>
          <p:nvPr/>
        </p:nvSpPr>
        <p:spPr>
          <a:xfrm>
            <a:off x="2675509" y="2324108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직사각형 31"/>
          <p:cNvSpPr/>
          <p:nvPr/>
        </p:nvSpPr>
        <p:spPr>
          <a:xfrm>
            <a:off x="3386535" y="2324108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직사각형 37"/>
          <p:cNvSpPr/>
          <p:nvPr/>
        </p:nvSpPr>
        <p:spPr>
          <a:xfrm>
            <a:off x="2322501" y="2694827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직사각형 38"/>
          <p:cNvSpPr/>
          <p:nvPr/>
        </p:nvSpPr>
        <p:spPr>
          <a:xfrm>
            <a:off x="3031022" y="2694827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직사각형 39"/>
          <p:cNvSpPr/>
          <p:nvPr/>
        </p:nvSpPr>
        <p:spPr>
          <a:xfrm>
            <a:off x="3742047" y="2694827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직사각형 44"/>
          <p:cNvSpPr/>
          <p:nvPr/>
        </p:nvSpPr>
        <p:spPr>
          <a:xfrm>
            <a:off x="2675509" y="269920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직사각형 45"/>
          <p:cNvSpPr/>
          <p:nvPr/>
        </p:nvSpPr>
        <p:spPr>
          <a:xfrm>
            <a:off x="3386535" y="2694827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51"/>
          <p:cNvSpPr/>
          <p:nvPr/>
        </p:nvSpPr>
        <p:spPr>
          <a:xfrm>
            <a:off x="2322501" y="3063530"/>
            <a:ext cx="353009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53"/>
          <p:cNvSpPr/>
          <p:nvPr/>
        </p:nvSpPr>
        <p:spPr>
          <a:xfrm>
            <a:off x="3031022" y="3063530"/>
            <a:ext cx="355513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54"/>
          <p:cNvSpPr/>
          <p:nvPr/>
        </p:nvSpPr>
        <p:spPr>
          <a:xfrm>
            <a:off x="3742047" y="3063530"/>
            <a:ext cx="353010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60"/>
          <p:cNvSpPr/>
          <p:nvPr/>
        </p:nvSpPr>
        <p:spPr>
          <a:xfrm>
            <a:off x="2675509" y="3063530"/>
            <a:ext cx="355513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61"/>
          <p:cNvSpPr/>
          <p:nvPr/>
        </p:nvSpPr>
        <p:spPr>
          <a:xfrm>
            <a:off x="3386535" y="3063530"/>
            <a:ext cx="355513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67"/>
          <p:cNvSpPr/>
          <p:nvPr/>
        </p:nvSpPr>
        <p:spPr>
          <a:xfrm>
            <a:off x="2322501" y="3434249"/>
            <a:ext cx="353009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68"/>
          <p:cNvSpPr/>
          <p:nvPr/>
        </p:nvSpPr>
        <p:spPr>
          <a:xfrm>
            <a:off x="3031022" y="3434249"/>
            <a:ext cx="355513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직사각형 69"/>
          <p:cNvSpPr/>
          <p:nvPr/>
        </p:nvSpPr>
        <p:spPr>
          <a:xfrm>
            <a:off x="3742047" y="3434249"/>
            <a:ext cx="353010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74"/>
          <p:cNvSpPr/>
          <p:nvPr/>
        </p:nvSpPr>
        <p:spPr>
          <a:xfrm>
            <a:off x="2675509" y="3434249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75"/>
          <p:cNvSpPr/>
          <p:nvPr/>
        </p:nvSpPr>
        <p:spPr>
          <a:xfrm>
            <a:off x="3386535" y="3434249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직사각형 81"/>
          <p:cNvSpPr/>
          <p:nvPr/>
        </p:nvSpPr>
        <p:spPr>
          <a:xfrm>
            <a:off x="2322501" y="3804970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82"/>
          <p:cNvSpPr/>
          <p:nvPr/>
        </p:nvSpPr>
        <p:spPr>
          <a:xfrm>
            <a:off x="3031022" y="3804970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직사각형 83"/>
          <p:cNvSpPr/>
          <p:nvPr/>
        </p:nvSpPr>
        <p:spPr>
          <a:xfrm>
            <a:off x="3742047" y="3804970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직사각형 88"/>
          <p:cNvSpPr/>
          <p:nvPr/>
        </p:nvSpPr>
        <p:spPr>
          <a:xfrm>
            <a:off x="2675509" y="380497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89"/>
          <p:cNvSpPr/>
          <p:nvPr/>
        </p:nvSpPr>
        <p:spPr>
          <a:xfrm>
            <a:off x="3386535" y="380497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직사각형 92"/>
          <p:cNvSpPr/>
          <p:nvPr/>
        </p:nvSpPr>
        <p:spPr>
          <a:xfrm>
            <a:off x="4917644" y="1955405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직사각형 93"/>
          <p:cNvSpPr/>
          <p:nvPr/>
        </p:nvSpPr>
        <p:spPr>
          <a:xfrm>
            <a:off x="5626165" y="1955405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직사각형 9"/>
          <p:cNvSpPr/>
          <p:nvPr/>
        </p:nvSpPr>
        <p:spPr>
          <a:xfrm>
            <a:off x="2322501" y="1955405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직사각형 94"/>
          <p:cNvSpPr/>
          <p:nvPr/>
        </p:nvSpPr>
        <p:spPr>
          <a:xfrm>
            <a:off x="6337190" y="1955405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직사각형 95"/>
          <p:cNvSpPr/>
          <p:nvPr/>
        </p:nvSpPr>
        <p:spPr>
          <a:xfrm>
            <a:off x="5270652" y="1955405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직사각형 96"/>
          <p:cNvSpPr/>
          <p:nvPr/>
        </p:nvSpPr>
        <p:spPr>
          <a:xfrm>
            <a:off x="5981677" y="1955405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직사각형 97"/>
          <p:cNvSpPr/>
          <p:nvPr/>
        </p:nvSpPr>
        <p:spPr>
          <a:xfrm>
            <a:off x="4917644" y="2324108"/>
            <a:ext cx="353009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직사각형 98"/>
          <p:cNvSpPr/>
          <p:nvPr/>
        </p:nvSpPr>
        <p:spPr>
          <a:xfrm>
            <a:off x="5626165" y="2324108"/>
            <a:ext cx="355513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직사각형 99"/>
          <p:cNvSpPr/>
          <p:nvPr/>
        </p:nvSpPr>
        <p:spPr>
          <a:xfrm>
            <a:off x="6337190" y="2324108"/>
            <a:ext cx="353010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직사각형 100"/>
          <p:cNvSpPr/>
          <p:nvPr/>
        </p:nvSpPr>
        <p:spPr>
          <a:xfrm>
            <a:off x="5270652" y="2324108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직사각형 101"/>
          <p:cNvSpPr/>
          <p:nvPr/>
        </p:nvSpPr>
        <p:spPr>
          <a:xfrm>
            <a:off x="5981677" y="2324108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직사각형 102"/>
          <p:cNvSpPr/>
          <p:nvPr/>
        </p:nvSpPr>
        <p:spPr>
          <a:xfrm>
            <a:off x="4917644" y="2694827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직사각형 103"/>
          <p:cNvSpPr/>
          <p:nvPr/>
        </p:nvSpPr>
        <p:spPr>
          <a:xfrm>
            <a:off x="5626165" y="2694827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직사각형 104"/>
          <p:cNvSpPr/>
          <p:nvPr/>
        </p:nvSpPr>
        <p:spPr>
          <a:xfrm>
            <a:off x="6337190" y="2694827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직사각형 105"/>
          <p:cNvSpPr/>
          <p:nvPr/>
        </p:nvSpPr>
        <p:spPr>
          <a:xfrm>
            <a:off x="5270652" y="2694827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직사각형 106"/>
          <p:cNvSpPr/>
          <p:nvPr/>
        </p:nvSpPr>
        <p:spPr>
          <a:xfrm>
            <a:off x="5981677" y="2694827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직사각형 107"/>
          <p:cNvSpPr/>
          <p:nvPr/>
        </p:nvSpPr>
        <p:spPr>
          <a:xfrm>
            <a:off x="4917644" y="3063530"/>
            <a:ext cx="353009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직사각형 108"/>
          <p:cNvSpPr/>
          <p:nvPr/>
        </p:nvSpPr>
        <p:spPr>
          <a:xfrm>
            <a:off x="5626165" y="3063530"/>
            <a:ext cx="355513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직사각형 109"/>
          <p:cNvSpPr/>
          <p:nvPr/>
        </p:nvSpPr>
        <p:spPr>
          <a:xfrm>
            <a:off x="6337190" y="3063530"/>
            <a:ext cx="353010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직사각형 110"/>
          <p:cNvSpPr/>
          <p:nvPr/>
        </p:nvSpPr>
        <p:spPr>
          <a:xfrm>
            <a:off x="5270652" y="3063530"/>
            <a:ext cx="355513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직사각형 112"/>
          <p:cNvSpPr/>
          <p:nvPr/>
        </p:nvSpPr>
        <p:spPr>
          <a:xfrm>
            <a:off x="5981677" y="3063530"/>
            <a:ext cx="355513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직사각형 113"/>
          <p:cNvSpPr/>
          <p:nvPr/>
        </p:nvSpPr>
        <p:spPr>
          <a:xfrm>
            <a:off x="4917644" y="3434249"/>
            <a:ext cx="353009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직사각형 114"/>
          <p:cNvSpPr/>
          <p:nvPr/>
        </p:nvSpPr>
        <p:spPr>
          <a:xfrm>
            <a:off x="5626165" y="3434249"/>
            <a:ext cx="355513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직사각형 115"/>
          <p:cNvSpPr/>
          <p:nvPr/>
        </p:nvSpPr>
        <p:spPr>
          <a:xfrm>
            <a:off x="6337190" y="3434249"/>
            <a:ext cx="353010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직사각형 116"/>
          <p:cNvSpPr/>
          <p:nvPr/>
        </p:nvSpPr>
        <p:spPr>
          <a:xfrm>
            <a:off x="5270652" y="3434249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직사각형 117"/>
          <p:cNvSpPr/>
          <p:nvPr/>
        </p:nvSpPr>
        <p:spPr>
          <a:xfrm>
            <a:off x="5981677" y="3434249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직사각형 118"/>
          <p:cNvSpPr/>
          <p:nvPr/>
        </p:nvSpPr>
        <p:spPr>
          <a:xfrm>
            <a:off x="4917644" y="3804970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직사각형 119"/>
          <p:cNvSpPr/>
          <p:nvPr/>
        </p:nvSpPr>
        <p:spPr>
          <a:xfrm>
            <a:off x="5626165" y="3804970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직사각형 120"/>
          <p:cNvSpPr/>
          <p:nvPr/>
        </p:nvSpPr>
        <p:spPr>
          <a:xfrm>
            <a:off x="6337190" y="3804970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직사각형 121"/>
          <p:cNvSpPr/>
          <p:nvPr/>
        </p:nvSpPr>
        <p:spPr>
          <a:xfrm>
            <a:off x="5270652" y="380497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직사각형 122"/>
          <p:cNvSpPr/>
          <p:nvPr/>
        </p:nvSpPr>
        <p:spPr>
          <a:xfrm>
            <a:off x="5981677" y="380497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직사각형 129"/>
          <p:cNvSpPr/>
          <p:nvPr/>
        </p:nvSpPr>
        <p:spPr>
          <a:xfrm>
            <a:off x="4117402" y="1955405"/>
            <a:ext cx="777898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직사각형 130"/>
          <p:cNvSpPr/>
          <p:nvPr/>
        </p:nvSpPr>
        <p:spPr>
          <a:xfrm>
            <a:off x="4117402" y="2324108"/>
            <a:ext cx="777898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직사각형 131"/>
          <p:cNvSpPr/>
          <p:nvPr/>
        </p:nvSpPr>
        <p:spPr>
          <a:xfrm>
            <a:off x="4117402" y="2694827"/>
            <a:ext cx="777898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직사각형 132"/>
          <p:cNvSpPr/>
          <p:nvPr/>
        </p:nvSpPr>
        <p:spPr>
          <a:xfrm>
            <a:off x="4117402" y="3063530"/>
            <a:ext cx="777898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직사각형 133"/>
          <p:cNvSpPr/>
          <p:nvPr/>
        </p:nvSpPr>
        <p:spPr>
          <a:xfrm>
            <a:off x="4117402" y="3434249"/>
            <a:ext cx="777898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직사각형 134"/>
          <p:cNvSpPr/>
          <p:nvPr/>
        </p:nvSpPr>
        <p:spPr>
          <a:xfrm>
            <a:off x="4117402" y="3804970"/>
            <a:ext cx="777898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직사각형 62"/>
          <p:cNvSpPr/>
          <p:nvPr/>
        </p:nvSpPr>
        <p:spPr>
          <a:xfrm>
            <a:off x="3688360" y="3137373"/>
            <a:ext cx="407952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23%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직사각형 76"/>
          <p:cNvSpPr/>
          <p:nvPr/>
        </p:nvSpPr>
        <p:spPr>
          <a:xfrm>
            <a:off x="3742047" y="3508092"/>
            <a:ext cx="354264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직사각형 91"/>
          <p:cNvSpPr/>
          <p:nvPr/>
        </p:nvSpPr>
        <p:spPr>
          <a:xfrm>
            <a:off x="2904539" y="2397950"/>
            <a:ext cx="1191773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68%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직사각형 139"/>
          <p:cNvSpPr/>
          <p:nvPr/>
        </p:nvSpPr>
        <p:spPr>
          <a:xfrm>
            <a:off x="2675510" y="2028240"/>
            <a:ext cx="1420802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직사각형 140"/>
          <p:cNvSpPr/>
          <p:nvPr/>
        </p:nvSpPr>
        <p:spPr>
          <a:xfrm>
            <a:off x="3386534" y="2772034"/>
            <a:ext cx="709777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직사각형 141"/>
          <p:cNvSpPr/>
          <p:nvPr/>
        </p:nvSpPr>
        <p:spPr>
          <a:xfrm>
            <a:off x="3955947" y="3877804"/>
            <a:ext cx="140363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직사각형 142"/>
          <p:cNvSpPr/>
          <p:nvPr/>
        </p:nvSpPr>
        <p:spPr>
          <a:xfrm>
            <a:off x="4920559" y="3137373"/>
            <a:ext cx="705606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직사각형 143"/>
          <p:cNvSpPr/>
          <p:nvPr/>
        </p:nvSpPr>
        <p:spPr>
          <a:xfrm>
            <a:off x="4920559" y="3508092"/>
            <a:ext cx="439621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26%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직사각형 144"/>
          <p:cNvSpPr/>
          <p:nvPr/>
        </p:nvSpPr>
        <p:spPr>
          <a:xfrm>
            <a:off x="4920559" y="2397950"/>
            <a:ext cx="1272281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73%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직사각형 145"/>
          <p:cNvSpPr/>
          <p:nvPr/>
        </p:nvSpPr>
        <p:spPr>
          <a:xfrm>
            <a:off x="4920558" y="2028240"/>
            <a:ext cx="1416631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직사각형 146"/>
          <p:cNvSpPr/>
          <p:nvPr/>
        </p:nvSpPr>
        <p:spPr>
          <a:xfrm>
            <a:off x="4920559" y="2772034"/>
            <a:ext cx="834782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48%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직사각형 147"/>
          <p:cNvSpPr/>
          <p:nvPr/>
        </p:nvSpPr>
        <p:spPr>
          <a:xfrm>
            <a:off x="4920559" y="3877804"/>
            <a:ext cx="350094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2291388" y="4254936"/>
            <a:ext cx="458486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039567" y="1076464"/>
            <a:ext cx="583668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88" name="직사각형 150"/>
          <p:cNvSpPr/>
          <p:nvPr/>
        </p:nvSpPr>
        <p:spPr>
          <a:xfrm>
            <a:off x="2318076" y="1629050"/>
            <a:ext cx="4376548" cy="312835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9" name="그룹 167"/>
          <p:cNvGrpSpPr/>
          <p:nvPr/>
        </p:nvGrpSpPr>
        <p:grpSpPr>
          <a:xfrm>
            <a:off x="2405854" y="3429475"/>
            <a:ext cx="500117" cy="710695"/>
            <a:chOff x="926595" y="4419110"/>
            <a:chExt cx="855095" cy="1215135"/>
          </a:xfrm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90" name="십자형 161"/>
            <p:cNvSpPr/>
            <p:nvPr/>
          </p:nvSpPr>
          <p:spPr>
            <a:xfrm>
              <a:off x="1129117" y="5184195"/>
              <a:ext cx="450050" cy="450050"/>
            </a:xfrm>
            <a:prstGeom prst="plus">
              <a:avLst>
                <a:gd name="adj" fmla="val 43141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타원 160"/>
            <p:cNvSpPr/>
            <p:nvPr/>
          </p:nvSpPr>
          <p:spPr>
            <a:xfrm>
              <a:off x="926595" y="4419110"/>
              <a:ext cx="855095" cy="855095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2" name="그룹 166"/>
          <p:cNvGrpSpPr/>
          <p:nvPr/>
        </p:nvGrpSpPr>
        <p:grpSpPr>
          <a:xfrm>
            <a:off x="6106731" y="3498794"/>
            <a:ext cx="522402" cy="633070"/>
            <a:chOff x="7407315" y="4457207"/>
            <a:chExt cx="893195" cy="1082409"/>
          </a:xfrm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93" name="직사각형 165"/>
            <p:cNvSpPr/>
            <p:nvPr/>
          </p:nvSpPr>
          <p:spPr>
            <a:xfrm rot="1800000">
              <a:off x="8113297" y="4462885"/>
              <a:ext cx="52598" cy="319927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L 도형 164"/>
            <p:cNvSpPr/>
            <p:nvPr/>
          </p:nvSpPr>
          <p:spPr>
            <a:xfrm rot="10077487">
              <a:off x="7940470" y="4457207"/>
              <a:ext cx="360040" cy="360040"/>
            </a:xfrm>
            <a:prstGeom prst="corner">
              <a:avLst>
                <a:gd name="adj1" fmla="val 15510"/>
                <a:gd name="adj2" fmla="val 13627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타원 163"/>
            <p:cNvSpPr/>
            <p:nvPr/>
          </p:nvSpPr>
          <p:spPr>
            <a:xfrm>
              <a:off x="7407315" y="4684521"/>
              <a:ext cx="855095" cy="855095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6" name="그룹 173"/>
          <p:cNvGrpSpPr/>
          <p:nvPr/>
        </p:nvGrpSpPr>
        <p:grpSpPr>
          <a:xfrm>
            <a:off x="1560381" y="2795993"/>
            <a:ext cx="945497" cy="1071339"/>
            <a:chOff x="611560" y="3924055"/>
            <a:chExt cx="1276261" cy="1446126"/>
          </a:xfrm>
        </p:grpSpPr>
        <p:sp>
          <p:nvSpPr>
            <p:cNvPr id="97" name="타원형 설명선 172"/>
            <p:cNvSpPr/>
            <p:nvPr/>
          </p:nvSpPr>
          <p:spPr>
            <a:xfrm>
              <a:off x="611560" y="3924055"/>
              <a:ext cx="1276261" cy="855095"/>
            </a:xfrm>
            <a:prstGeom prst="wedgeEllipseCallout">
              <a:avLst>
                <a:gd name="adj1" fmla="val 36780"/>
                <a:gd name="adj2" fmla="val 5919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 bwMode="auto">
            <a:xfrm>
              <a:off x="621950" y="4082298"/>
              <a:ext cx="1255480" cy="1287883"/>
            </a:xfrm>
            <a:prstGeom prst="round2SameRect">
              <a:avLst>
                <a:gd name="adj1" fmla="val 0"/>
                <a:gd name="adj2" fmla="val 0"/>
              </a:avLst>
            </a:prstGeom>
            <a:noFill/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endParaRPr lang="en-US" altLang="ko-KR" sz="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lang="en-US" altLang="ko-KR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add text</a:t>
              </a:r>
            </a:p>
          </p:txBody>
        </p:sp>
      </p:grpSp>
      <p:grpSp>
        <p:nvGrpSpPr>
          <p:cNvPr id="99" name="그룹 174"/>
          <p:cNvGrpSpPr/>
          <p:nvPr/>
        </p:nvGrpSpPr>
        <p:grpSpPr>
          <a:xfrm flipH="1">
            <a:off x="6506823" y="2795993"/>
            <a:ext cx="945497" cy="1071339"/>
            <a:chOff x="611560" y="3924055"/>
            <a:chExt cx="1276261" cy="1446126"/>
          </a:xfrm>
        </p:grpSpPr>
        <p:sp>
          <p:nvSpPr>
            <p:cNvPr id="100" name="타원형 설명선 175"/>
            <p:cNvSpPr/>
            <p:nvPr/>
          </p:nvSpPr>
          <p:spPr>
            <a:xfrm>
              <a:off x="611560" y="3924055"/>
              <a:ext cx="1276261" cy="855095"/>
            </a:xfrm>
            <a:prstGeom prst="wedgeEllipseCallout">
              <a:avLst>
                <a:gd name="adj1" fmla="val 36780"/>
                <a:gd name="adj2" fmla="val 5919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 bwMode="auto">
            <a:xfrm>
              <a:off x="621950" y="4082298"/>
              <a:ext cx="1255480" cy="1287883"/>
            </a:xfrm>
            <a:prstGeom prst="round2SameRect">
              <a:avLst>
                <a:gd name="adj1" fmla="val 0"/>
                <a:gd name="adj2" fmla="val 0"/>
              </a:avLst>
            </a:prstGeom>
            <a:noFill/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endParaRPr lang="en-US" altLang="ko-KR" sz="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lang="en-US" altLang="ko-KR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add text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" y="0"/>
            <a:ext cx="9126976" cy="5143500"/>
          </a:xfrm>
          <a:prstGeom prst="rect">
            <a:avLst/>
          </a:prstGeom>
        </p:spPr>
      </p:pic>
      <p:sp>
        <p:nvSpPr>
          <p:cNvPr id="41" name="Rounded Rectangular Callout 40"/>
          <p:cNvSpPr/>
          <p:nvPr/>
        </p:nvSpPr>
        <p:spPr>
          <a:xfrm>
            <a:off x="395536" y="2643758"/>
            <a:ext cx="2808312" cy="1008112"/>
          </a:xfrm>
          <a:prstGeom prst="wedgeRoundRectCallout">
            <a:avLst>
              <a:gd name="adj1" fmla="val 27152"/>
              <a:gd name="adj2" fmla="val -97190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Resizing shape : Click and drag the shape 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" name="Rounded Rectangular Callout 41"/>
          <p:cNvSpPr/>
          <p:nvPr/>
        </p:nvSpPr>
        <p:spPr>
          <a:xfrm>
            <a:off x="4211960" y="915566"/>
            <a:ext cx="2808312" cy="1008112"/>
          </a:xfrm>
          <a:prstGeom prst="wedgeRoundRectCallout">
            <a:avLst>
              <a:gd name="adj1" fmla="val -92643"/>
              <a:gd name="adj2" fmla="val 65147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589125" y="3939902"/>
            <a:ext cx="633670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218</Words>
  <Application>Microsoft Office PowerPoint</Application>
  <PresentationFormat>On-screen Show (16:9)</PresentationFormat>
  <Paragraphs>63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18</cp:revision>
  <dcterms:created xsi:type="dcterms:W3CDTF">2014-02-28T09:23:05Z</dcterms:created>
  <dcterms:modified xsi:type="dcterms:W3CDTF">2014-03-02T17:12:39Z</dcterms:modified>
</cp:coreProperties>
</file>