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직사각형 155"/>
          <p:cNvSpPr/>
          <p:nvPr/>
        </p:nvSpPr>
        <p:spPr>
          <a:xfrm>
            <a:off x="4046985" y="2596218"/>
            <a:ext cx="1050031" cy="2970330"/>
          </a:xfrm>
          <a:prstGeom prst="rect">
            <a:avLst/>
          </a:prstGeom>
          <a:solidFill>
            <a:schemeClr val="tx1">
              <a:alpha val="2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Your own sub headline 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" name="직사각형 10"/>
          <p:cNvSpPr/>
          <p:nvPr/>
        </p:nvSpPr>
        <p:spPr>
          <a:xfrm>
            <a:off x="2580556" y="2596217"/>
            <a:ext cx="47988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" name="직사각형 11"/>
          <p:cNvSpPr/>
          <p:nvPr/>
        </p:nvSpPr>
        <p:spPr>
          <a:xfrm>
            <a:off x="3540320" y="2596217"/>
            <a:ext cx="476504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7" name="직사각형 16"/>
          <p:cNvSpPr/>
          <p:nvPr/>
        </p:nvSpPr>
        <p:spPr>
          <a:xfrm>
            <a:off x="2100674" y="25962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8" name="직사각형 17"/>
          <p:cNvSpPr/>
          <p:nvPr/>
        </p:nvSpPr>
        <p:spPr>
          <a:xfrm>
            <a:off x="3060438" y="25962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9" name="직사각형 23"/>
          <p:cNvSpPr/>
          <p:nvPr/>
        </p:nvSpPr>
        <p:spPr>
          <a:xfrm>
            <a:off x="1624173" y="3093903"/>
            <a:ext cx="47650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0" name="직사각형 24"/>
          <p:cNvSpPr/>
          <p:nvPr/>
        </p:nvSpPr>
        <p:spPr>
          <a:xfrm>
            <a:off x="2580556" y="3093903"/>
            <a:ext cx="47988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1" name="직사각형 25"/>
          <p:cNvSpPr/>
          <p:nvPr/>
        </p:nvSpPr>
        <p:spPr>
          <a:xfrm>
            <a:off x="3540320" y="3093903"/>
            <a:ext cx="476504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2" name="직사각형 30"/>
          <p:cNvSpPr/>
          <p:nvPr/>
        </p:nvSpPr>
        <p:spPr>
          <a:xfrm>
            <a:off x="2100674" y="3093903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3" name="직사각형 31"/>
          <p:cNvSpPr/>
          <p:nvPr/>
        </p:nvSpPr>
        <p:spPr>
          <a:xfrm>
            <a:off x="3060438" y="3093903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4" name="직사각형 37"/>
          <p:cNvSpPr/>
          <p:nvPr/>
        </p:nvSpPr>
        <p:spPr>
          <a:xfrm>
            <a:off x="1624173" y="3594312"/>
            <a:ext cx="47650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5" name="직사각형 38"/>
          <p:cNvSpPr/>
          <p:nvPr/>
        </p:nvSpPr>
        <p:spPr>
          <a:xfrm>
            <a:off x="2580556" y="3594312"/>
            <a:ext cx="47988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6" name="직사각형 39"/>
          <p:cNvSpPr/>
          <p:nvPr/>
        </p:nvSpPr>
        <p:spPr>
          <a:xfrm>
            <a:off x="3540320" y="3594312"/>
            <a:ext cx="476504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7" name="직사각형 44"/>
          <p:cNvSpPr/>
          <p:nvPr/>
        </p:nvSpPr>
        <p:spPr>
          <a:xfrm>
            <a:off x="2100674" y="3600214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8" name="직사각형 45"/>
          <p:cNvSpPr/>
          <p:nvPr/>
        </p:nvSpPr>
        <p:spPr>
          <a:xfrm>
            <a:off x="3060438" y="3594312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9" name="직사각형 51"/>
          <p:cNvSpPr/>
          <p:nvPr/>
        </p:nvSpPr>
        <p:spPr>
          <a:xfrm>
            <a:off x="1624173" y="4091998"/>
            <a:ext cx="476502" cy="47645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0" name="직사각형 53"/>
          <p:cNvSpPr/>
          <p:nvPr/>
        </p:nvSpPr>
        <p:spPr>
          <a:xfrm>
            <a:off x="2580556" y="4091998"/>
            <a:ext cx="479882" cy="47645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1" name="직사각형 54"/>
          <p:cNvSpPr/>
          <p:nvPr/>
        </p:nvSpPr>
        <p:spPr>
          <a:xfrm>
            <a:off x="3540320" y="4091998"/>
            <a:ext cx="476504" cy="47645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2" name="직사각형 60"/>
          <p:cNvSpPr/>
          <p:nvPr/>
        </p:nvSpPr>
        <p:spPr>
          <a:xfrm>
            <a:off x="2100674" y="4091998"/>
            <a:ext cx="479882" cy="47645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3" name="직사각형 61"/>
          <p:cNvSpPr/>
          <p:nvPr/>
        </p:nvSpPr>
        <p:spPr>
          <a:xfrm>
            <a:off x="3060438" y="4091998"/>
            <a:ext cx="479882" cy="47645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4" name="직사각형 67"/>
          <p:cNvSpPr/>
          <p:nvPr/>
        </p:nvSpPr>
        <p:spPr>
          <a:xfrm>
            <a:off x="1624173" y="4592406"/>
            <a:ext cx="47650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5" name="직사각형 68"/>
          <p:cNvSpPr/>
          <p:nvPr/>
        </p:nvSpPr>
        <p:spPr>
          <a:xfrm>
            <a:off x="2580556" y="4592406"/>
            <a:ext cx="47988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6" name="직사각형 69"/>
          <p:cNvSpPr/>
          <p:nvPr/>
        </p:nvSpPr>
        <p:spPr>
          <a:xfrm>
            <a:off x="3540320" y="4592406"/>
            <a:ext cx="476504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7" name="직사각형 74"/>
          <p:cNvSpPr/>
          <p:nvPr/>
        </p:nvSpPr>
        <p:spPr>
          <a:xfrm>
            <a:off x="2100674" y="4592406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8" name="직사각형 75"/>
          <p:cNvSpPr/>
          <p:nvPr/>
        </p:nvSpPr>
        <p:spPr>
          <a:xfrm>
            <a:off x="3060438" y="4592406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9" name="직사각형 81"/>
          <p:cNvSpPr/>
          <p:nvPr/>
        </p:nvSpPr>
        <p:spPr>
          <a:xfrm>
            <a:off x="1624173" y="5092817"/>
            <a:ext cx="47650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0" name="직사각형 82"/>
          <p:cNvSpPr/>
          <p:nvPr/>
        </p:nvSpPr>
        <p:spPr>
          <a:xfrm>
            <a:off x="2580556" y="5092817"/>
            <a:ext cx="47988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1" name="직사각형 83"/>
          <p:cNvSpPr/>
          <p:nvPr/>
        </p:nvSpPr>
        <p:spPr>
          <a:xfrm>
            <a:off x="3540320" y="5092817"/>
            <a:ext cx="476504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2" name="직사각형 88"/>
          <p:cNvSpPr/>
          <p:nvPr/>
        </p:nvSpPr>
        <p:spPr>
          <a:xfrm>
            <a:off x="2100674" y="50928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3" name="직사각형 89"/>
          <p:cNvSpPr/>
          <p:nvPr/>
        </p:nvSpPr>
        <p:spPr>
          <a:xfrm>
            <a:off x="3060438" y="50928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4" name="직사각형 92"/>
          <p:cNvSpPr/>
          <p:nvPr/>
        </p:nvSpPr>
        <p:spPr>
          <a:xfrm>
            <a:off x="5127177" y="2596217"/>
            <a:ext cx="47650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5" name="직사각형 93"/>
          <p:cNvSpPr/>
          <p:nvPr/>
        </p:nvSpPr>
        <p:spPr>
          <a:xfrm>
            <a:off x="6083560" y="2596217"/>
            <a:ext cx="47988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6" name="직사각형 9"/>
          <p:cNvSpPr/>
          <p:nvPr/>
        </p:nvSpPr>
        <p:spPr>
          <a:xfrm>
            <a:off x="1624173" y="2596217"/>
            <a:ext cx="47650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7" name="직사각형 94"/>
          <p:cNvSpPr/>
          <p:nvPr/>
        </p:nvSpPr>
        <p:spPr>
          <a:xfrm>
            <a:off x="7043324" y="2596217"/>
            <a:ext cx="476504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8" name="직사각형 95"/>
          <p:cNvSpPr/>
          <p:nvPr/>
        </p:nvSpPr>
        <p:spPr>
          <a:xfrm>
            <a:off x="5603678" y="25962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1" name="직사각형 96"/>
          <p:cNvSpPr/>
          <p:nvPr/>
        </p:nvSpPr>
        <p:spPr>
          <a:xfrm>
            <a:off x="6563442" y="25962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2" name="직사각형 97"/>
          <p:cNvSpPr/>
          <p:nvPr/>
        </p:nvSpPr>
        <p:spPr>
          <a:xfrm>
            <a:off x="5127177" y="3093903"/>
            <a:ext cx="47650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3" name="직사각형 98"/>
          <p:cNvSpPr/>
          <p:nvPr/>
        </p:nvSpPr>
        <p:spPr>
          <a:xfrm>
            <a:off x="6083560" y="3093903"/>
            <a:ext cx="47988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4" name="직사각형 99"/>
          <p:cNvSpPr/>
          <p:nvPr/>
        </p:nvSpPr>
        <p:spPr>
          <a:xfrm>
            <a:off x="7043324" y="3093903"/>
            <a:ext cx="476504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5" name="직사각형 100"/>
          <p:cNvSpPr/>
          <p:nvPr/>
        </p:nvSpPr>
        <p:spPr>
          <a:xfrm>
            <a:off x="5603678" y="3093903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6" name="직사각형 101"/>
          <p:cNvSpPr/>
          <p:nvPr/>
        </p:nvSpPr>
        <p:spPr>
          <a:xfrm>
            <a:off x="6563442" y="3093903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7" name="직사각형 102"/>
          <p:cNvSpPr/>
          <p:nvPr/>
        </p:nvSpPr>
        <p:spPr>
          <a:xfrm>
            <a:off x="5127177" y="3594312"/>
            <a:ext cx="47650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8" name="직사각형 103"/>
          <p:cNvSpPr/>
          <p:nvPr/>
        </p:nvSpPr>
        <p:spPr>
          <a:xfrm>
            <a:off x="6083560" y="3594312"/>
            <a:ext cx="47988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49" name="직사각형 104"/>
          <p:cNvSpPr/>
          <p:nvPr/>
        </p:nvSpPr>
        <p:spPr>
          <a:xfrm>
            <a:off x="7043324" y="3594312"/>
            <a:ext cx="476504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0" name="직사각형 105"/>
          <p:cNvSpPr/>
          <p:nvPr/>
        </p:nvSpPr>
        <p:spPr>
          <a:xfrm>
            <a:off x="5603678" y="3594312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1" name="직사각형 106"/>
          <p:cNvSpPr/>
          <p:nvPr/>
        </p:nvSpPr>
        <p:spPr>
          <a:xfrm>
            <a:off x="6563442" y="3594312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2" name="직사각형 107"/>
          <p:cNvSpPr/>
          <p:nvPr/>
        </p:nvSpPr>
        <p:spPr>
          <a:xfrm>
            <a:off x="5127177" y="4091998"/>
            <a:ext cx="476502" cy="47645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3" name="직사각형 108"/>
          <p:cNvSpPr/>
          <p:nvPr/>
        </p:nvSpPr>
        <p:spPr>
          <a:xfrm>
            <a:off x="6083560" y="4091998"/>
            <a:ext cx="479882" cy="47645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4" name="직사각형 109"/>
          <p:cNvSpPr/>
          <p:nvPr/>
        </p:nvSpPr>
        <p:spPr>
          <a:xfrm>
            <a:off x="7043324" y="4091998"/>
            <a:ext cx="476504" cy="47645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5" name="직사각형 110"/>
          <p:cNvSpPr/>
          <p:nvPr/>
        </p:nvSpPr>
        <p:spPr>
          <a:xfrm>
            <a:off x="5603678" y="4091998"/>
            <a:ext cx="479882" cy="47645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6" name="직사각형 112"/>
          <p:cNvSpPr/>
          <p:nvPr/>
        </p:nvSpPr>
        <p:spPr>
          <a:xfrm>
            <a:off x="6563442" y="4091998"/>
            <a:ext cx="479882" cy="47645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7" name="직사각형 113"/>
          <p:cNvSpPr/>
          <p:nvPr/>
        </p:nvSpPr>
        <p:spPr>
          <a:xfrm>
            <a:off x="5127177" y="4592406"/>
            <a:ext cx="47650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8" name="직사각형 114"/>
          <p:cNvSpPr/>
          <p:nvPr/>
        </p:nvSpPr>
        <p:spPr>
          <a:xfrm>
            <a:off x="6083560" y="4592406"/>
            <a:ext cx="47988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9" name="직사각형 115"/>
          <p:cNvSpPr/>
          <p:nvPr/>
        </p:nvSpPr>
        <p:spPr>
          <a:xfrm>
            <a:off x="7043324" y="4592406"/>
            <a:ext cx="476504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0" name="직사각형 116"/>
          <p:cNvSpPr/>
          <p:nvPr/>
        </p:nvSpPr>
        <p:spPr>
          <a:xfrm>
            <a:off x="5603678" y="4592406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1" name="직사각형 117"/>
          <p:cNvSpPr/>
          <p:nvPr/>
        </p:nvSpPr>
        <p:spPr>
          <a:xfrm>
            <a:off x="6563442" y="4592406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2" name="직사각형 118"/>
          <p:cNvSpPr/>
          <p:nvPr/>
        </p:nvSpPr>
        <p:spPr>
          <a:xfrm>
            <a:off x="5127177" y="5092817"/>
            <a:ext cx="47650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3" name="직사각형 119"/>
          <p:cNvSpPr/>
          <p:nvPr/>
        </p:nvSpPr>
        <p:spPr>
          <a:xfrm>
            <a:off x="6083560" y="5092817"/>
            <a:ext cx="47988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4" name="직사각형 120"/>
          <p:cNvSpPr/>
          <p:nvPr/>
        </p:nvSpPr>
        <p:spPr>
          <a:xfrm>
            <a:off x="7043324" y="5092817"/>
            <a:ext cx="476504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5" name="직사각형 121"/>
          <p:cNvSpPr/>
          <p:nvPr/>
        </p:nvSpPr>
        <p:spPr>
          <a:xfrm>
            <a:off x="5603678" y="50928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6" name="직사각형 122"/>
          <p:cNvSpPr/>
          <p:nvPr/>
        </p:nvSpPr>
        <p:spPr>
          <a:xfrm>
            <a:off x="6563442" y="50928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7" name="직사각형 129"/>
          <p:cNvSpPr/>
          <p:nvPr/>
        </p:nvSpPr>
        <p:spPr>
          <a:xfrm>
            <a:off x="4046985" y="2596217"/>
            <a:ext cx="1050031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8" name="직사각형 130"/>
          <p:cNvSpPr/>
          <p:nvPr/>
        </p:nvSpPr>
        <p:spPr>
          <a:xfrm>
            <a:off x="4046985" y="3093903"/>
            <a:ext cx="1050031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9" name="직사각형 131"/>
          <p:cNvSpPr/>
          <p:nvPr/>
        </p:nvSpPr>
        <p:spPr>
          <a:xfrm>
            <a:off x="4046985" y="3594312"/>
            <a:ext cx="1050031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70" name="직사각형 132"/>
          <p:cNvSpPr/>
          <p:nvPr/>
        </p:nvSpPr>
        <p:spPr>
          <a:xfrm>
            <a:off x="4046985" y="4091998"/>
            <a:ext cx="1050031" cy="47645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71" name="직사각형 133"/>
          <p:cNvSpPr/>
          <p:nvPr/>
        </p:nvSpPr>
        <p:spPr>
          <a:xfrm>
            <a:off x="4046985" y="4592406"/>
            <a:ext cx="1050031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72" name="직사각형 134"/>
          <p:cNvSpPr/>
          <p:nvPr/>
        </p:nvSpPr>
        <p:spPr>
          <a:xfrm>
            <a:off x="4046985" y="5092817"/>
            <a:ext cx="1050031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73" name="직사각형 62"/>
          <p:cNvSpPr/>
          <p:nvPr/>
        </p:nvSpPr>
        <p:spPr>
          <a:xfrm>
            <a:off x="3467851" y="4191673"/>
            <a:ext cx="550666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23%</a:t>
            </a:r>
            <a:endParaRPr lang="ko-KR" altLang="en-US" sz="1100" b="1" dirty="0">
              <a:solidFill>
                <a:schemeClr val="bg1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74" name="직사각형 76"/>
          <p:cNvSpPr/>
          <p:nvPr/>
        </p:nvSpPr>
        <p:spPr>
          <a:xfrm>
            <a:off x="3540319" y="4692081"/>
            <a:ext cx="478197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20%</a:t>
            </a:r>
            <a:endParaRPr lang="ko-KR" altLang="en-US" sz="1100" b="1" dirty="0">
              <a:solidFill>
                <a:schemeClr val="bg1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75" name="직사각형 91"/>
          <p:cNvSpPr/>
          <p:nvPr/>
        </p:nvSpPr>
        <p:spPr>
          <a:xfrm>
            <a:off x="2409825" y="3193578"/>
            <a:ext cx="1608692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68%</a:t>
            </a:r>
            <a:endParaRPr lang="ko-KR" altLang="en-US" sz="1100" b="1" dirty="0">
              <a:solidFill>
                <a:schemeClr val="bg1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76" name="직사각형 139"/>
          <p:cNvSpPr/>
          <p:nvPr/>
        </p:nvSpPr>
        <p:spPr>
          <a:xfrm>
            <a:off x="2100675" y="2694531"/>
            <a:ext cx="1917842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80%</a:t>
            </a:r>
            <a:endParaRPr lang="ko-KR" altLang="en-US" sz="1100" b="1" dirty="0">
              <a:solidFill>
                <a:schemeClr val="bg1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77" name="직사각형 140"/>
          <p:cNvSpPr/>
          <p:nvPr/>
        </p:nvSpPr>
        <p:spPr>
          <a:xfrm>
            <a:off x="3060437" y="3698528"/>
            <a:ext cx="958079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40%</a:t>
            </a:r>
            <a:endParaRPr lang="ko-KR" altLang="en-US" sz="1100" b="1" dirty="0">
              <a:solidFill>
                <a:schemeClr val="bg1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78" name="직사각형 141"/>
          <p:cNvSpPr/>
          <p:nvPr/>
        </p:nvSpPr>
        <p:spPr>
          <a:xfrm>
            <a:off x="3829049" y="5191131"/>
            <a:ext cx="189467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79" name="직사각형 142"/>
          <p:cNvSpPr/>
          <p:nvPr/>
        </p:nvSpPr>
        <p:spPr>
          <a:xfrm>
            <a:off x="5131111" y="4191673"/>
            <a:ext cx="952449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40%</a:t>
            </a:r>
            <a:endParaRPr lang="ko-KR" altLang="en-US" sz="1100" b="1" dirty="0">
              <a:solidFill>
                <a:schemeClr val="bg1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80" name="직사각형 143"/>
          <p:cNvSpPr/>
          <p:nvPr/>
        </p:nvSpPr>
        <p:spPr>
          <a:xfrm>
            <a:off x="5131111" y="4692081"/>
            <a:ext cx="593414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26%</a:t>
            </a:r>
            <a:endParaRPr lang="ko-KR" altLang="en-US" sz="1100" b="1" dirty="0">
              <a:solidFill>
                <a:schemeClr val="bg1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81" name="직사각형 144"/>
          <p:cNvSpPr/>
          <p:nvPr/>
        </p:nvSpPr>
        <p:spPr>
          <a:xfrm>
            <a:off x="5131111" y="3193578"/>
            <a:ext cx="1717364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73%</a:t>
            </a:r>
            <a:endParaRPr lang="ko-KR" altLang="en-US" sz="1100" b="1" dirty="0">
              <a:solidFill>
                <a:schemeClr val="bg1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82" name="직사각형 145"/>
          <p:cNvSpPr/>
          <p:nvPr/>
        </p:nvSpPr>
        <p:spPr>
          <a:xfrm>
            <a:off x="5131110" y="2694531"/>
            <a:ext cx="1912213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80%</a:t>
            </a:r>
            <a:endParaRPr lang="ko-KR" altLang="en-US" sz="1100" b="1" dirty="0">
              <a:solidFill>
                <a:schemeClr val="bg1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83" name="직사각형 146"/>
          <p:cNvSpPr/>
          <p:nvPr/>
        </p:nvSpPr>
        <p:spPr>
          <a:xfrm>
            <a:off x="5131111" y="3698528"/>
            <a:ext cx="1126814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48%</a:t>
            </a:r>
            <a:endParaRPr lang="ko-KR" altLang="en-US" sz="1100" b="1" dirty="0">
              <a:solidFill>
                <a:schemeClr val="bg1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84" name="직사각형 147"/>
          <p:cNvSpPr/>
          <p:nvPr/>
        </p:nvSpPr>
        <p:spPr>
          <a:xfrm>
            <a:off x="5131112" y="5191131"/>
            <a:ext cx="472568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736850" y="5716042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Add text add text add text add text add text add text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66713" y="1556792"/>
            <a:ext cx="5538787" cy="477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Add text add text add text add text add text add text add text add text add text add text</a:t>
            </a:r>
          </a:p>
        </p:txBody>
      </p:sp>
      <p:sp>
        <p:nvSpPr>
          <p:cNvPr id="87" name="직사각형 150"/>
          <p:cNvSpPr/>
          <p:nvPr/>
        </p:nvSpPr>
        <p:spPr>
          <a:xfrm>
            <a:off x="1618200" y="2155692"/>
            <a:ext cx="5907600" cy="422275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dirty="0">
                <a:solidFill>
                  <a:schemeClr val="bg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grpSp>
        <p:nvGrpSpPr>
          <p:cNvPr id="89" name="그룹 167"/>
          <p:cNvGrpSpPr/>
          <p:nvPr/>
        </p:nvGrpSpPr>
        <p:grpSpPr>
          <a:xfrm>
            <a:off x="1736685" y="4585962"/>
            <a:ext cx="675074" cy="959318"/>
            <a:chOff x="926595" y="4419110"/>
            <a:chExt cx="855095" cy="1215135"/>
          </a:xfrm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90" name="십자형 161"/>
            <p:cNvSpPr/>
            <p:nvPr/>
          </p:nvSpPr>
          <p:spPr>
            <a:xfrm>
              <a:off x="1129117" y="5184195"/>
              <a:ext cx="450050" cy="450050"/>
            </a:xfrm>
            <a:prstGeom prst="plus">
              <a:avLst>
                <a:gd name="adj" fmla="val 43141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  <p:sp>
          <p:nvSpPr>
            <p:cNvPr id="91" name="타원 160"/>
            <p:cNvSpPr/>
            <p:nvPr/>
          </p:nvSpPr>
          <p:spPr>
            <a:xfrm>
              <a:off x="926595" y="4419110"/>
              <a:ext cx="855095" cy="85509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</p:grpSp>
      <p:grpSp>
        <p:nvGrpSpPr>
          <p:cNvPr id="92" name="그룹 166"/>
          <p:cNvGrpSpPr/>
          <p:nvPr/>
        </p:nvGrpSpPr>
        <p:grpSpPr>
          <a:xfrm>
            <a:off x="6732243" y="4679531"/>
            <a:ext cx="705154" cy="854537"/>
            <a:chOff x="7407315" y="4457207"/>
            <a:chExt cx="893195" cy="1082409"/>
          </a:xfrm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93" name="직사각형 165"/>
            <p:cNvSpPr/>
            <p:nvPr/>
          </p:nvSpPr>
          <p:spPr>
            <a:xfrm rot="1800000">
              <a:off x="8113297" y="4462885"/>
              <a:ext cx="52598" cy="319927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  <p:sp>
          <p:nvSpPr>
            <p:cNvPr id="94" name="L 도형 164"/>
            <p:cNvSpPr/>
            <p:nvPr/>
          </p:nvSpPr>
          <p:spPr>
            <a:xfrm rot="10077487">
              <a:off x="7940470" y="4457207"/>
              <a:ext cx="360040" cy="360040"/>
            </a:xfrm>
            <a:prstGeom prst="corner">
              <a:avLst>
                <a:gd name="adj1" fmla="val 15510"/>
                <a:gd name="adj2" fmla="val 13627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  <p:sp>
          <p:nvSpPr>
            <p:cNvPr id="95" name="타원 163"/>
            <p:cNvSpPr/>
            <p:nvPr/>
          </p:nvSpPr>
          <p:spPr>
            <a:xfrm>
              <a:off x="7407315" y="4684521"/>
              <a:ext cx="855095" cy="85509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</p:grpSp>
      <p:grpSp>
        <p:nvGrpSpPr>
          <p:cNvPr id="96" name="그룹 173"/>
          <p:cNvGrpSpPr/>
          <p:nvPr/>
        </p:nvGrpSpPr>
        <p:grpSpPr>
          <a:xfrm>
            <a:off x="595439" y="3730867"/>
            <a:ext cx="1276261" cy="855095"/>
            <a:chOff x="611560" y="3924055"/>
            <a:chExt cx="1276261" cy="855095"/>
          </a:xfrm>
        </p:grpSpPr>
        <p:sp>
          <p:nvSpPr>
            <p:cNvPr id="97" name="타원형 설명선 172"/>
            <p:cNvSpPr/>
            <p:nvPr/>
          </p:nvSpPr>
          <p:spPr>
            <a:xfrm>
              <a:off x="611560" y="3924055"/>
              <a:ext cx="1276261" cy="855095"/>
            </a:xfrm>
            <a:prstGeom prst="wedgeEllipseCallout">
              <a:avLst>
                <a:gd name="adj1" fmla="val 36780"/>
                <a:gd name="adj2" fmla="val 5919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  <p:sp>
          <p:nvSpPr>
            <p:cNvPr id="98" name="TextBox 97"/>
            <p:cNvSpPr txBox="1"/>
            <p:nvPr/>
          </p:nvSpPr>
          <p:spPr bwMode="auto">
            <a:xfrm>
              <a:off x="621950" y="4082298"/>
              <a:ext cx="1255480" cy="538609"/>
            </a:xfrm>
            <a:prstGeom prst="round2SameRect">
              <a:avLst>
                <a:gd name="adj1" fmla="val 0"/>
                <a:gd name="adj2" fmla="val 0"/>
              </a:avLst>
            </a:prstGeom>
            <a:noFill/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Text here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  <a:p>
              <a:pPr algn="ctr">
                <a:defRPr/>
              </a:pPr>
              <a:endParaRPr lang="en-US" altLang="ko-KR" sz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text add text</a:t>
              </a:r>
            </a:p>
          </p:txBody>
        </p:sp>
      </p:grpSp>
      <p:grpSp>
        <p:nvGrpSpPr>
          <p:cNvPr id="99" name="그룹 174"/>
          <p:cNvGrpSpPr/>
          <p:nvPr/>
        </p:nvGrpSpPr>
        <p:grpSpPr>
          <a:xfrm flipH="1">
            <a:off x="7272300" y="3730867"/>
            <a:ext cx="1276261" cy="855095"/>
            <a:chOff x="611560" y="3924055"/>
            <a:chExt cx="1276261" cy="855095"/>
          </a:xfrm>
        </p:grpSpPr>
        <p:sp>
          <p:nvSpPr>
            <p:cNvPr id="100" name="타원형 설명선 175"/>
            <p:cNvSpPr/>
            <p:nvPr/>
          </p:nvSpPr>
          <p:spPr>
            <a:xfrm>
              <a:off x="611560" y="3924055"/>
              <a:ext cx="1276261" cy="855095"/>
            </a:xfrm>
            <a:prstGeom prst="wedgeEllipseCallout">
              <a:avLst>
                <a:gd name="adj1" fmla="val 36780"/>
                <a:gd name="adj2" fmla="val 5919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</p:txBody>
        </p:sp>
        <p:sp>
          <p:nvSpPr>
            <p:cNvPr id="101" name="TextBox 100"/>
            <p:cNvSpPr txBox="1"/>
            <p:nvPr/>
          </p:nvSpPr>
          <p:spPr bwMode="auto">
            <a:xfrm>
              <a:off x="621950" y="4082298"/>
              <a:ext cx="1255480" cy="538609"/>
            </a:xfrm>
            <a:prstGeom prst="round2SameRect">
              <a:avLst>
                <a:gd name="adj1" fmla="val 0"/>
                <a:gd name="adj2" fmla="val 0"/>
              </a:avLst>
            </a:prstGeom>
            <a:noFill/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Text here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  <a:p>
              <a:pPr algn="ctr">
                <a:defRPr/>
              </a:pPr>
              <a:endParaRPr lang="en-US" altLang="ko-KR" sz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endParaRP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 Unicode MS" pitchFamily="50" charset="-127"/>
                  <a:ea typeface="Arial Unicode MS" pitchFamily="50" charset="-127"/>
                  <a:cs typeface="Arial Unicode MS" pitchFamily="50" charset="-127"/>
                </a:rPr>
                <a:t>text add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직사각형 155"/>
          <p:cNvSpPr/>
          <p:nvPr/>
        </p:nvSpPr>
        <p:spPr>
          <a:xfrm>
            <a:off x="4046985" y="2596218"/>
            <a:ext cx="1050031" cy="2970330"/>
          </a:xfrm>
          <a:prstGeom prst="rect">
            <a:avLst/>
          </a:prstGeom>
          <a:solidFill>
            <a:schemeClr val="tx1">
              <a:alpha val="2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10"/>
          <p:cNvSpPr/>
          <p:nvPr/>
        </p:nvSpPr>
        <p:spPr>
          <a:xfrm>
            <a:off x="2580556" y="2596217"/>
            <a:ext cx="47988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11"/>
          <p:cNvSpPr/>
          <p:nvPr/>
        </p:nvSpPr>
        <p:spPr>
          <a:xfrm>
            <a:off x="3540320" y="2596217"/>
            <a:ext cx="476504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16"/>
          <p:cNvSpPr/>
          <p:nvPr/>
        </p:nvSpPr>
        <p:spPr>
          <a:xfrm>
            <a:off x="2100674" y="25962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직사각형 17"/>
          <p:cNvSpPr/>
          <p:nvPr/>
        </p:nvSpPr>
        <p:spPr>
          <a:xfrm>
            <a:off x="3060438" y="25962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23"/>
          <p:cNvSpPr/>
          <p:nvPr/>
        </p:nvSpPr>
        <p:spPr>
          <a:xfrm>
            <a:off x="1624173" y="3093903"/>
            <a:ext cx="47650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24"/>
          <p:cNvSpPr/>
          <p:nvPr/>
        </p:nvSpPr>
        <p:spPr>
          <a:xfrm>
            <a:off x="2580556" y="3093903"/>
            <a:ext cx="47988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25"/>
          <p:cNvSpPr/>
          <p:nvPr/>
        </p:nvSpPr>
        <p:spPr>
          <a:xfrm>
            <a:off x="3540320" y="3093903"/>
            <a:ext cx="476504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직사각형 30"/>
          <p:cNvSpPr/>
          <p:nvPr/>
        </p:nvSpPr>
        <p:spPr>
          <a:xfrm>
            <a:off x="2100674" y="3093903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직사각형 31"/>
          <p:cNvSpPr/>
          <p:nvPr/>
        </p:nvSpPr>
        <p:spPr>
          <a:xfrm>
            <a:off x="3060438" y="3093903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직사각형 37"/>
          <p:cNvSpPr/>
          <p:nvPr/>
        </p:nvSpPr>
        <p:spPr>
          <a:xfrm>
            <a:off x="1624173" y="3594312"/>
            <a:ext cx="47650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직사각형 38"/>
          <p:cNvSpPr/>
          <p:nvPr/>
        </p:nvSpPr>
        <p:spPr>
          <a:xfrm>
            <a:off x="2580556" y="3594312"/>
            <a:ext cx="47988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직사각형 39"/>
          <p:cNvSpPr/>
          <p:nvPr/>
        </p:nvSpPr>
        <p:spPr>
          <a:xfrm>
            <a:off x="3540320" y="3594312"/>
            <a:ext cx="476504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44"/>
          <p:cNvSpPr/>
          <p:nvPr/>
        </p:nvSpPr>
        <p:spPr>
          <a:xfrm>
            <a:off x="2100674" y="3600214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45"/>
          <p:cNvSpPr/>
          <p:nvPr/>
        </p:nvSpPr>
        <p:spPr>
          <a:xfrm>
            <a:off x="3060438" y="3594312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51"/>
          <p:cNvSpPr/>
          <p:nvPr/>
        </p:nvSpPr>
        <p:spPr>
          <a:xfrm>
            <a:off x="1624173" y="4091998"/>
            <a:ext cx="476502" cy="47645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53"/>
          <p:cNvSpPr/>
          <p:nvPr/>
        </p:nvSpPr>
        <p:spPr>
          <a:xfrm>
            <a:off x="2580556" y="4091998"/>
            <a:ext cx="479882" cy="47645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54"/>
          <p:cNvSpPr/>
          <p:nvPr/>
        </p:nvSpPr>
        <p:spPr>
          <a:xfrm>
            <a:off x="3540320" y="4091998"/>
            <a:ext cx="476504" cy="47645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60"/>
          <p:cNvSpPr/>
          <p:nvPr/>
        </p:nvSpPr>
        <p:spPr>
          <a:xfrm>
            <a:off x="2100674" y="4091998"/>
            <a:ext cx="479882" cy="47645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61"/>
          <p:cNvSpPr/>
          <p:nvPr/>
        </p:nvSpPr>
        <p:spPr>
          <a:xfrm>
            <a:off x="3060438" y="4091998"/>
            <a:ext cx="479882" cy="47645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67"/>
          <p:cNvSpPr/>
          <p:nvPr/>
        </p:nvSpPr>
        <p:spPr>
          <a:xfrm>
            <a:off x="1624173" y="4592406"/>
            <a:ext cx="47650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68"/>
          <p:cNvSpPr/>
          <p:nvPr/>
        </p:nvSpPr>
        <p:spPr>
          <a:xfrm>
            <a:off x="2580556" y="4592406"/>
            <a:ext cx="47988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69"/>
          <p:cNvSpPr/>
          <p:nvPr/>
        </p:nvSpPr>
        <p:spPr>
          <a:xfrm>
            <a:off x="3540320" y="4592406"/>
            <a:ext cx="476504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74"/>
          <p:cNvSpPr/>
          <p:nvPr/>
        </p:nvSpPr>
        <p:spPr>
          <a:xfrm>
            <a:off x="2100674" y="4592406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75"/>
          <p:cNvSpPr/>
          <p:nvPr/>
        </p:nvSpPr>
        <p:spPr>
          <a:xfrm>
            <a:off x="3060438" y="4592406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81"/>
          <p:cNvSpPr/>
          <p:nvPr/>
        </p:nvSpPr>
        <p:spPr>
          <a:xfrm>
            <a:off x="1624173" y="5092817"/>
            <a:ext cx="47650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82"/>
          <p:cNvSpPr/>
          <p:nvPr/>
        </p:nvSpPr>
        <p:spPr>
          <a:xfrm>
            <a:off x="2580556" y="5092817"/>
            <a:ext cx="47988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83"/>
          <p:cNvSpPr/>
          <p:nvPr/>
        </p:nvSpPr>
        <p:spPr>
          <a:xfrm>
            <a:off x="3540320" y="5092817"/>
            <a:ext cx="476504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88"/>
          <p:cNvSpPr/>
          <p:nvPr/>
        </p:nvSpPr>
        <p:spPr>
          <a:xfrm>
            <a:off x="2100674" y="50928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89"/>
          <p:cNvSpPr/>
          <p:nvPr/>
        </p:nvSpPr>
        <p:spPr>
          <a:xfrm>
            <a:off x="3060438" y="50928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직사각형 92"/>
          <p:cNvSpPr/>
          <p:nvPr/>
        </p:nvSpPr>
        <p:spPr>
          <a:xfrm>
            <a:off x="5127177" y="2596217"/>
            <a:ext cx="47650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93"/>
          <p:cNvSpPr/>
          <p:nvPr/>
        </p:nvSpPr>
        <p:spPr>
          <a:xfrm>
            <a:off x="6083560" y="2596217"/>
            <a:ext cx="47988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9"/>
          <p:cNvSpPr/>
          <p:nvPr/>
        </p:nvSpPr>
        <p:spPr>
          <a:xfrm>
            <a:off x="1624173" y="2596217"/>
            <a:ext cx="47650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직사각형 94"/>
          <p:cNvSpPr/>
          <p:nvPr/>
        </p:nvSpPr>
        <p:spPr>
          <a:xfrm>
            <a:off x="7043324" y="2596217"/>
            <a:ext cx="476504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직사각형 95"/>
          <p:cNvSpPr/>
          <p:nvPr/>
        </p:nvSpPr>
        <p:spPr>
          <a:xfrm>
            <a:off x="5603678" y="25962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직사각형 96"/>
          <p:cNvSpPr/>
          <p:nvPr/>
        </p:nvSpPr>
        <p:spPr>
          <a:xfrm>
            <a:off x="6563442" y="25962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직사각형 97"/>
          <p:cNvSpPr/>
          <p:nvPr/>
        </p:nvSpPr>
        <p:spPr>
          <a:xfrm>
            <a:off x="5127177" y="3093903"/>
            <a:ext cx="47650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직사각형 98"/>
          <p:cNvSpPr/>
          <p:nvPr/>
        </p:nvSpPr>
        <p:spPr>
          <a:xfrm>
            <a:off x="6083560" y="3093903"/>
            <a:ext cx="47988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직사각형 99"/>
          <p:cNvSpPr/>
          <p:nvPr/>
        </p:nvSpPr>
        <p:spPr>
          <a:xfrm>
            <a:off x="7043324" y="3093903"/>
            <a:ext cx="476504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직사각형 100"/>
          <p:cNvSpPr/>
          <p:nvPr/>
        </p:nvSpPr>
        <p:spPr>
          <a:xfrm>
            <a:off x="5603678" y="3093903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직사각형 101"/>
          <p:cNvSpPr/>
          <p:nvPr/>
        </p:nvSpPr>
        <p:spPr>
          <a:xfrm>
            <a:off x="6563442" y="3093903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직사각형 102"/>
          <p:cNvSpPr/>
          <p:nvPr/>
        </p:nvSpPr>
        <p:spPr>
          <a:xfrm>
            <a:off x="5127177" y="3594312"/>
            <a:ext cx="47650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직사각형 103"/>
          <p:cNvSpPr/>
          <p:nvPr/>
        </p:nvSpPr>
        <p:spPr>
          <a:xfrm>
            <a:off x="6083560" y="3594312"/>
            <a:ext cx="47988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104"/>
          <p:cNvSpPr/>
          <p:nvPr/>
        </p:nvSpPr>
        <p:spPr>
          <a:xfrm>
            <a:off x="7043324" y="3594312"/>
            <a:ext cx="476504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105"/>
          <p:cNvSpPr/>
          <p:nvPr/>
        </p:nvSpPr>
        <p:spPr>
          <a:xfrm>
            <a:off x="5603678" y="3594312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106"/>
          <p:cNvSpPr/>
          <p:nvPr/>
        </p:nvSpPr>
        <p:spPr>
          <a:xfrm>
            <a:off x="6563442" y="3594312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107"/>
          <p:cNvSpPr/>
          <p:nvPr/>
        </p:nvSpPr>
        <p:spPr>
          <a:xfrm>
            <a:off x="5127177" y="4091998"/>
            <a:ext cx="476502" cy="47645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108"/>
          <p:cNvSpPr/>
          <p:nvPr/>
        </p:nvSpPr>
        <p:spPr>
          <a:xfrm>
            <a:off x="6083560" y="4091998"/>
            <a:ext cx="479882" cy="47645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109"/>
          <p:cNvSpPr/>
          <p:nvPr/>
        </p:nvSpPr>
        <p:spPr>
          <a:xfrm>
            <a:off x="7043324" y="4091998"/>
            <a:ext cx="476504" cy="47645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110"/>
          <p:cNvSpPr/>
          <p:nvPr/>
        </p:nvSpPr>
        <p:spPr>
          <a:xfrm>
            <a:off x="5603678" y="4091998"/>
            <a:ext cx="479882" cy="47645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112"/>
          <p:cNvSpPr/>
          <p:nvPr/>
        </p:nvSpPr>
        <p:spPr>
          <a:xfrm>
            <a:off x="6563442" y="4091998"/>
            <a:ext cx="479882" cy="47645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113"/>
          <p:cNvSpPr/>
          <p:nvPr/>
        </p:nvSpPr>
        <p:spPr>
          <a:xfrm>
            <a:off x="5127177" y="4592406"/>
            <a:ext cx="47650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114"/>
          <p:cNvSpPr/>
          <p:nvPr/>
        </p:nvSpPr>
        <p:spPr>
          <a:xfrm>
            <a:off x="6083560" y="4592406"/>
            <a:ext cx="479882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직사각형 115"/>
          <p:cNvSpPr/>
          <p:nvPr/>
        </p:nvSpPr>
        <p:spPr>
          <a:xfrm>
            <a:off x="7043324" y="4592406"/>
            <a:ext cx="476504" cy="47645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직사각형 116"/>
          <p:cNvSpPr/>
          <p:nvPr/>
        </p:nvSpPr>
        <p:spPr>
          <a:xfrm>
            <a:off x="5603678" y="4592406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직사각형 117"/>
          <p:cNvSpPr/>
          <p:nvPr/>
        </p:nvSpPr>
        <p:spPr>
          <a:xfrm>
            <a:off x="6563442" y="4592406"/>
            <a:ext cx="479882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직사각형 118"/>
          <p:cNvSpPr/>
          <p:nvPr/>
        </p:nvSpPr>
        <p:spPr>
          <a:xfrm>
            <a:off x="5127177" y="5092817"/>
            <a:ext cx="47650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직사각형 119"/>
          <p:cNvSpPr/>
          <p:nvPr/>
        </p:nvSpPr>
        <p:spPr>
          <a:xfrm>
            <a:off x="6083560" y="5092817"/>
            <a:ext cx="479882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직사각형 120"/>
          <p:cNvSpPr/>
          <p:nvPr/>
        </p:nvSpPr>
        <p:spPr>
          <a:xfrm>
            <a:off x="7043324" y="5092817"/>
            <a:ext cx="476504" cy="47373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직사각형 121"/>
          <p:cNvSpPr/>
          <p:nvPr/>
        </p:nvSpPr>
        <p:spPr>
          <a:xfrm>
            <a:off x="5603678" y="50928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직사각형 122"/>
          <p:cNvSpPr/>
          <p:nvPr/>
        </p:nvSpPr>
        <p:spPr>
          <a:xfrm>
            <a:off x="6563442" y="5092817"/>
            <a:ext cx="479882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직사각형 129"/>
          <p:cNvSpPr/>
          <p:nvPr/>
        </p:nvSpPr>
        <p:spPr>
          <a:xfrm>
            <a:off x="4046985" y="2596217"/>
            <a:ext cx="1050031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직사각형 130"/>
          <p:cNvSpPr/>
          <p:nvPr/>
        </p:nvSpPr>
        <p:spPr>
          <a:xfrm>
            <a:off x="4046985" y="3093903"/>
            <a:ext cx="1050031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131"/>
          <p:cNvSpPr/>
          <p:nvPr/>
        </p:nvSpPr>
        <p:spPr>
          <a:xfrm>
            <a:off x="4046985" y="3594312"/>
            <a:ext cx="1050031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직사각형 132"/>
          <p:cNvSpPr/>
          <p:nvPr/>
        </p:nvSpPr>
        <p:spPr>
          <a:xfrm>
            <a:off x="4046985" y="4091998"/>
            <a:ext cx="1050031" cy="47645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직사각형 133"/>
          <p:cNvSpPr/>
          <p:nvPr/>
        </p:nvSpPr>
        <p:spPr>
          <a:xfrm>
            <a:off x="4046985" y="4592406"/>
            <a:ext cx="1050031" cy="47645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직사각형 134"/>
          <p:cNvSpPr/>
          <p:nvPr/>
        </p:nvSpPr>
        <p:spPr>
          <a:xfrm>
            <a:off x="4046985" y="5092817"/>
            <a:ext cx="1050031" cy="47373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직사각형 62"/>
          <p:cNvSpPr/>
          <p:nvPr/>
        </p:nvSpPr>
        <p:spPr>
          <a:xfrm>
            <a:off x="3467851" y="4191673"/>
            <a:ext cx="550666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23%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직사각형 76"/>
          <p:cNvSpPr/>
          <p:nvPr/>
        </p:nvSpPr>
        <p:spPr>
          <a:xfrm>
            <a:off x="3540319" y="4692081"/>
            <a:ext cx="478197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직사각형 91"/>
          <p:cNvSpPr/>
          <p:nvPr/>
        </p:nvSpPr>
        <p:spPr>
          <a:xfrm>
            <a:off x="2409825" y="3193578"/>
            <a:ext cx="1608692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68%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직사각형 139"/>
          <p:cNvSpPr/>
          <p:nvPr/>
        </p:nvSpPr>
        <p:spPr>
          <a:xfrm>
            <a:off x="2100675" y="2694531"/>
            <a:ext cx="1917842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직사각형 140"/>
          <p:cNvSpPr/>
          <p:nvPr/>
        </p:nvSpPr>
        <p:spPr>
          <a:xfrm>
            <a:off x="3060437" y="3698528"/>
            <a:ext cx="958079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직사각형 141"/>
          <p:cNvSpPr/>
          <p:nvPr/>
        </p:nvSpPr>
        <p:spPr>
          <a:xfrm>
            <a:off x="3829049" y="5191131"/>
            <a:ext cx="189467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직사각형 142"/>
          <p:cNvSpPr/>
          <p:nvPr/>
        </p:nvSpPr>
        <p:spPr>
          <a:xfrm>
            <a:off x="5131111" y="4191673"/>
            <a:ext cx="952449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직사각형 143"/>
          <p:cNvSpPr/>
          <p:nvPr/>
        </p:nvSpPr>
        <p:spPr>
          <a:xfrm>
            <a:off x="5131111" y="4692081"/>
            <a:ext cx="593414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26%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직사각형 144"/>
          <p:cNvSpPr/>
          <p:nvPr/>
        </p:nvSpPr>
        <p:spPr>
          <a:xfrm>
            <a:off x="5131111" y="3193578"/>
            <a:ext cx="1717364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직사각형 145"/>
          <p:cNvSpPr/>
          <p:nvPr/>
        </p:nvSpPr>
        <p:spPr>
          <a:xfrm>
            <a:off x="5131110" y="2694531"/>
            <a:ext cx="1912213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직사각형 146"/>
          <p:cNvSpPr/>
          <p:nvPr/>
        </p:nvSpPr>
        <p:spPr>
          <a:xfrm>
            <a:off x="5131111" y="3698528"/>
            <a:ext cx="1126814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48%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직사각형 147"/>
          <p:cNvSpPr/>
          <p:nvPr/>
        </p:nvSpPr>
        <p:spPr>
          <a:xfrm>
            <a:off x="5131112" y="5191131"/>
            <a:ext cx="472568" cy="27710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736850" y="5716042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66713" y="1556792"/>
            <a:ext cx="5538787" cy="477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87" name="직사각형 150"/>
          <p:cNvSpPr/>
          <p:nvPr/>
        </p:nvSpPr>
        <p:spPr>
          <a:xfrm>
            <a:off x="1618200" y="2155692"/>
            <a:ext cx="5907600" cy="422275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9" name="그룹 167"/>
          <p:cNvGrpSpPr/>
          <p:nvPr/>
        </p:nvGrpSpPr>
        <p:grpSpPr>
          <a:xfrm>
            <a:off x="1736685" y="4585962"/>
            <a:ext cx="675074" cy="959318"/>
            <a:chOff x="926595" y="4419110"/>
            <a:chExt cx="855095" cy="1215135"/>
          </a:xfrm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90" name="십자형 161"/>
            <p:cNvSpPr/>
            <p:nvPr/>
          </p:nvSpPr>
          <p:spPr>
            <a:xfrm>
              <a:off x="1129117" y="5184195"/>
              <a:ext cx="450050" cy="450050"/>
            </a:xfrm>
            <a:prstGeom prst="plus">
              <a:avLst>
                <a:gd name="adj" fmla="val 43141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타원 160"/>
            <p:cNvSpPr/>
            <p:nvPr/>
          </p:nvSpPr>
          <p:spPr>
            <a:xfrm>
              <a:off x="926595" y="4419110"/>
              <a:ext cx="855095" cy="85509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2" name="그룹 166"/>
          <p:cNvGrpSpPr/>
          <p:nvPr/>
        </p:nvGrpSpPr>
        <p:grpSpPr>
          <a:xfrm>
            <a:off x="6732243" y="4679531"/>
            <a:ext cx="705154" cy="854537"/>
            <a:chOff x="7407315" y="4457207"/>
            <a:chExt cx="893195" cy="1082409"/>
          </a:xfrm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93" name="직사각형 165"/>
            <p:cNvSpPr/>
            <p:nvPr/>
          </p:nvSpPr>
          <p:spPr>
            <a:xfrm rot="1800000">
              <a:off x="8113297" y="4462885"/>
              <a:ext cx="52598" cy="319927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L 도형 164"/>
            <p:cNvSpPr/>
            <p:nvPr/>
          </p:nvSpPr>
          <p:spPr>
            <a:xfrm rot="10077487">
              <a:off x="7940470" y="4457207"/>
              <a:ext cx="360040" cy="360040"/>
            </a:xfrm>
            <a:prstGeom prst="corner">
              <a:avLst>
                <a:gd name="adj1" fmla="val 15510"/>
                <a:gd name="adj2" fmla="val 13627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타원 163"/>
            <p:cNvSpPr/>
            <p:nvPr/>
          </p:nvSpPr>
          <p:spPr>
            <a:xfrm>
              <a:off x="7407315" y="4684521"/>
              <a:ext cx="855095" cy="85509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6" name="그룹 173"/>
          <p:cNvGrpSpPr/>
          <p:nvPr/>
        </p:nvGrpSpPr>
        <p:grpSpPr>
          <a:xfrm>
            <a:off x="595439" y="3730867"/>
            <a:ext cx="1276261" cy="855095"/>
            <a:chOff x="611560" y="3924055"/>
            <a:chExt cx="1276261" cy="855095"/>
          </a:xfrm>
        </p:grpSpPr>
        <p:sp>
          <p:nvSpPr>
            <p:cNvPr id="97" name="타원형 설명선 172"/>
            <p:cNvSpPr/>
            <p:nvPr/>
          </p:nvSpPr>
          <p:spPr>
            <a:xfrm>
              <a:off x="611560" y="3924055"/>
              <a:ext cx="1276261" cy="855095"/>
            </a:xfrm>
            <a:prstGeom prst="wedgeEllipseCallout">
              <a:avLst>
                <a:gd name="adj1" fmla="val 36780"/>
                <a:gd name="adj2" fmla="val 5919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 bwMode="auto">
            <a:xfrm>
              <a:off x="621950" y="4082298"/>
              <a:ext cx="1255480" cy="538609"/>
            </a:xfrm>
            <a:prstGeom prst="round2SameRect">
              <a:avLst>
                <a:gd name="adj1" fmla="val 0"/>
                <a:gd name="adj2" fmla="val 0"/>
              </a:avLst>
            </a:prstGeom>
            <a:noFill/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en-US" altLang="ko-KR" sz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add text</a:t>
              </a:r>
            </a:p>
          </p:txBody>
        </p:sp>
      </p:grpSp>
      <p:grpSp>
        <p:nvGrpSpPr>
          <p:cNvPr id="99" name="그룹 174"/>
          <p:cNvGrpSpPr/>
          <p:nvPr/>
        </p:nvGrpSpPr>
        <p:grpSpPr>
          <a:xfrm flipH="1">
            <a:off x="7272300" y="3730867"/>
            <a:ext cx="1276261" cy="855095"/>
            <a:chOff x="611560" y="3924055"/>
            <a:chExt cx="1276261" cy="855095"/>
          </a:xfrm>
        </p:grpSpPr>
        <p:sp>
          <p:nvSpPr>
            <p:cNvPr id="100" name="타원형 설명선 175"/>
            <p:cNvSpPr/>
            <p:nvPr/>
          </p:nvSpPr>
          <p:spPr>
            <a:xfrm>
              <a:off x="611560" y="3924055"/>
              <a:ext cx="1276261" cy="855095"/>
            </a:xfrm>
            <a:prstGeom prst="wedgeEllipseCallout">
              <a:avLst>
                <a:gd name="adj1" fmla="val 36780"/>
                <a:gd name="adj2" fmla="val 5919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 bwMode="auto">
            <a:xfrm>
              <a:off x="621950" y="4082298"/>
              <a:ext cx="1255480" cy="538609"/>
            </a:xfrm>
            <a:prstGeom prst="round2SameRect">
              <a:avLst>
                <a:gd name="adj1" fmla="val 0"/>
                <a:gd name="adj2" fmla="val 0"/>
              </a:avLst>
            </a:prstGeom>
            <a:noFill/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en-US" altLang="ko-KR" sz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add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198</Words>
  <Application>Microsoft Office PowerPoint</Application>
  <PresentationFormat>On-screen Show (4:3)</PresentationFormat>
  <Paragraphs>60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6</cp:revision>
  <dcterms:created xsi:type="dcterms:W3CDTF">2014-02-28T09:23:05Z</dcterms:created>
  <dcterms:modified xsi:type="dcterms:W3CDTF">2014-03-01T15:45:10Z</dcterms:modified>
</cp:coreProperties>
</file>