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6850" y="42557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9191" y="771550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" name="모서리가 둥근 직사각형 44"/>
          <p:cNvSpPr/>
          <p:nvPr/>
        </p:nvSpPr>
        <p:spPr>
          <a:xfrm>
            <a:off x="2024169" y="1703800"/>
            <a:ext cx="5860199" cy="427756"/>
          </a:xfrm>
          <a:prstGeom prst="round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5"/>
          <p:cNvSpPr/>
          <p:nvPr/>
        </p:nvSpPr>
        <p:spPr>
          <a:xfrm>
            <a:off x="2024169" y="2168076"/>
            <a:ext cx="5860199" cy="4277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46"/>
          <p:cNvSpPr/>
          <p:nvPr/>
        </p:nvSpPr>
        <p:spPr>
          <a:xfrm>
            <a:off x="2024169" y="2632352"/>
            <a:ext cx="5860199" cy="427756"/>
          </a:xfrm>
          <a:prstGeom prst="round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47"/>
          <p:cNvSpPr/>
          <p:nvPr/>
        </p:nvSpPr>
        <p:spPr>
          <a:xfrm>
            <a:off x="2024169" y="3096628"/>
            <a:ext cx="5860199" cy="427756"/>
          </a:xfrm>
          <a:prstGeom prst="round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48"/>
          <p:cNvSpPr/>
          <p:nvPr/>
        </p:nvSpPr>
        <p:spPr>
          <a:xfrm>
            <a:off x="2024169" y="3560905"/>
            <a:ext cx="5860199" cy="427756"/>
          </a:xfrm>
          <a:prstGeom prst="round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53"/>
          <p:cNvSpPr/>
          <p:nvPr/>
        </p:nvSpPr>
        <p:spPr>
          <a:xfrm>
            <a:off x="2024169" y="1703800"/>
            <a:ext cx="5860199" cy="427756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4"/>
          <p:cNvSpPr/>
          <p:nvPr/>
        </p:nvSpPr>
        <p:spPr>
          <a:xfrm>
            <a:off x="2024169" y="2168076"/>
            <a:ext cx="4688159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55"/>
          <p:cNvSpPr/>
          <p:nvPr/>
        </p:nvSpPr>
        <p:spPr>
          <a:xfrm>
            <a:off x="2024169" y="2632352"/>
            <a:ext cx="3824062" cy="427756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56"/>
          <p:cNvSpPr/>
          <p:nvPr/>
        </p:nvSpPr>
        <p:spPr>
          <a:xfrm>
            <a:off x="2024169" y="3096628"/>
            <a:ext cx="2344080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58"/>
          <p:cNvSpPr/>
          <p:nvPr/>
        </p:nvSpPr>
        <p:spPr>
          <a:xfrm>
            <a:off x="2024169" y="3560905"/>
            <a:ext cx="1172040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43"/>
          <p:cNvSpPr/>
          <p:nvPr/>
        </p:nvSpPr>
        <p:spPr>
          <a:xfrm>
            <a:off x="1240058" y="2983139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타원 42"/>
          <p:cNvSpPr/>
          <p:nvPr/>
        </p:nvSpPr>
        <p:spPr>
          <a:xfrm>
            <a:off x="1240058" y="2494409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타원 41"/>
          <p:cNvSpPr/>
          <p:nvPr/>
        </p:nvSpPr>
        <p:spPr>
          <a:xfrm>
            <a:off x="1240058" y="1995686"/>
            <a:ext cx="1114263" cy="111426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타원 40"/>
          <p:cNvSpPr/>
          <p:nvPr/>
        </p:nvSpPr>
        <p:spPr>
          <a:xfrm>
            <a:off x="1240058" y="1506488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타원 39"/>
          <p:cNvSpPr/>
          <p:nvPr/>
        </p:nvSpPr>
        <p:spPr>
          <a:xfrm>
            <a:off x="1240058" y="1021482"/>
            <a:ext cx="1114263" cy="111426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1479" y="1851670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11479" y="2346434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11479" y="2859782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1479" y="3352976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11479" y="3817253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95590" y="1703800"/>
            <a:ext cx="2831053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95590" y="2168076"/>
            <a:ext cx="2558677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95590" y="2632352"/>
            <a:ext cx="2392433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92080" y="3096628"/>
            <a:ext cx="2592288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1" y="3560905"/>
            <a:ext cx="3312367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4248" y="1762453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100%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48231" y="2226729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80%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56567" y="2691005"/>
            <a:ext cx="7837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60%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04152" y="3155281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40%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32112" y="3619558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20%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>
            <a:hlinkClick r:id="rId2"/>
          </p:cNvPr>
          <p:cNvSpPr txBox="1"/>
          <p:nvPr/>
        </p:nvSpPr>
        <p:spPr>
          <a:xfrm>
            <a:off x="-396552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6850" y="4255740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9191" y="771550"/>
            <a:ext cx="5538787" cy="477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4" name="모서리가 둥근 직사각형 44"/>
          <p:cNvSpPr/>
          <p:nvPr/>
        </p:nvSpPr>
        <p:spPr>
          <a:xfrm>
            <a:off x="2024169" y="1703800"/>
            <a:ext cx="5860199" cy="427756"/>
          </a:xfrm>
          <a:prstGeom prst="round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5"/>
          <p:cNvSpPr/>
          <p:nvPr/>
        </p:nvSpPr>
        <p:spPr>
          <a:xfrm>
            <a:off x="2024169" y="2168076"/>
            <a:ext cx="5860199" cy="427756"/>
          </a:xfrm>
          <a:prstGeom prst="roundRect">
            <a:avLst/>
          </a:prstGeom>
          <a:solidFill>
            <a:schemeClr val="bg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46"/>
          <p:cNvSpPr/>
          <p:nvPr/>
        </p:nvSpPr>
        <p:spPr>
          <a:xfrm>
            <a:off x="2024169" y="2632352"/>
            <a:ext cx="5860199" cy="427756"/>
          </a:xfrm>
          <a:prstGeom prst="roundRect">
            <a:avLst/>
          </a:prstGeom>
          <a:solidFill>
            <a:schemeClr val="bg1"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47"/>
          <p:cNvSpPr/>
          <p:nvPr/>
        </p:nvSpPr>
        <p:spPr>
          <a:xfrm>
            <a:off x="2024169" y="3096628"/>
            <a:ext cx="5860199" cy="427756"/>
          </a:xfrm>
          <a:prstGeom prst="roundRect">
            <a:avLst/>
          </a:prstGeom>
          <a:solidFill>
            <a:schemeClr val="bg1">
              <a:alpha val="1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48"/>
          <p:cNvSpPr/>
          <p:nvPr/>
        </p:nvSpPr>
        <p:spPr>
          <a:xfrm>
            <a:off x="2024169" y="3560905"/>
            <a:ext cx="5860199" cy="427756"/>
          </a:xfrm>
          <a:prstGeom prst="roundRect">
            <a:avLst/>
          </a:prstGeom>
          <a:solidFill>
            <a:schemeClr val="bg1">
              <a:alpha val="3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53"/>
          <p:cNvSpPr/>
          <p:nvPr/>
        </p:nvSpPr>
        <p:spPr>
          <a:xfrm>
            <a:off x="2024169" y="1703800"/>
            <a:ext cx="5860199" cy="427756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54"/>
          <p:cNvSpPr/>
          <p:nvPr/>
        </p:nvSpPr>
        <p:spPr>
          <a:xfrm>
            <a:off x="2024169" y="2168076"/>
            <a:ext cx="4688159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55"/>
          <p:cNvSpPr/>
          <p:nvPr/>
        </p:nvSpPr>
        <p:spPr>
          <a:xfrm>
            <a:off x="2024169" y="2632352"/>
            <a:ext cx="3824062" cy="427756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56"/>
          <p:cNvSpPr/>
          <p:nvPr/>
        </p:nvSpPr>
        <p:spPr>
          <a:xfrm>
            <a:off x="2024169" y="3096628"/>
            <a:ext cx="2344080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모서리가 둥근 직사각형 58"/>
          <p:cNvSpPr/>
          <p:nvPr/>
        </p:nvSpPr>
        <p:spPr>
          <a:xfrm>
            <a:off x="2024169" y="3560905"/>
            <a:ext cx="1172040" cy="427756"/>
          </a:xfrm>
          <a:prstGeom prst="round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43"/>
          <p:cNvSpPr/>
          <p:nvPr/>
        </p:nvSpPr>
        <p:spPr>
          <a:xfrm>
            <a:off x="1240058" y="2983139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타원 42"/>
          <p:cNvSpPr/>
          <p:nvPr/>
        </p:nvSpPr>
        <p:spPr>
          <a:xfrm>
            <a:off x="1240058" y="2494409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타원 41"/>
          <p:cNvSpPr/>
          <p:nvPr/>
        </p:nvSpPr>
        <p:spPr>
          <a:xfrm>
            <a:off x="1240058" y="1995686"/>
            <a:ext cx="1114263" cy="111426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타원 40"/>
          <p:cNvSpPr/>
          <p:nvPr/>
        </p:nvSpPr>
        <p:spPr>
          <a:xfrm>
            <a:off x="1240058" y="1506488"/>
            <a:ext cx="1114263" cy="1114263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타원 39"/>
          <p:cNvSpPr/>
          <p:nvPr/>
        </p:nvSpPr>
        <p:spPr>
          <a:xfrm>
            <a:off x="1240058" y="1021482"/>
            <a:ext cx="1114263" cy="1114263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rthographicFront">
              <a:rot lat="17699987" lon="0" rev="0"/>
            </a:camera>
            <a:lightRig rig="threePt" dir="t"/>
          </a:scene3d>
          <a:sp3d extrusionH="508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1479" y="1851670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11479" y="2346434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11479" y="2859782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11479" y="3352976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611479" y="3817253"/>
            <a:ext cx="3602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95590" y="1703800"/>
            <a:ext cx="2831053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395590" y="2168076"/>
            <a:ext cx="2558677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95590" y="2632352"/>
            <a:ext cx="2392433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92080" y="3096628"/>
            <a:ext cx="2592288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72001" y="3560905"/>
            <a:ext cx="3312367" cy="438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4248" y="1762453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100%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848231" y="2226729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80%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756567" y="2691005"/>
            <a:ext cx="7837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60%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04152" y="3155281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40%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32112" y="3619558"/>
            <a:ext cx="864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20%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260</Words>
  <Application>Microsoft Office PowerPoint</Application>
  <PresentationFormat>On-screen Show (16:9)</PresentationFormat>
  <Paragraphs>52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16</cp:revision>
  <dcterms:created xsi:type="dcterms:W3CDTF">2014-02-28T09:23:05Z</dcterms:created>
  <dcterms:modified xsi:type="dcterms:W3CDTF">2014-03-15T06:30:09Z</dcterms:modified>
</cp:coreProperties>
</file>