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직사각형 23"/>
          <p:cNvSpPr/>
          <p:nvPr/>
        </p:nvSpPr>
        <p:spPr>
          <a:xfrm>
            <a:off x="1079" y="1771697"/>
            <a:ext cx="9143999" cy="2178783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58"/>
          <p:cNvSpPr/>
          <p:nvPr/>
        </p:nvSpPr>
        <p:spPr>
          <a:xfrm>
            <a:off x="1646648" y="1868975"/>
            <a:ext cx="1948393" cy="1048105"/>
          </a:xfrm>
          <a:prstGeom prst="roundRect">
            <a:avLst>
              <a:gd name="adj" fmla="val 5782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596956" y="699542"/>
            <a:ext cx="5837898" cy="332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자유형 21"/>
          <p:cNvSpPr/>
          <p:nvPr/>
        </p:nvSpPr>
        <p:spPr>
          <a:xfrm>
            <a:off x="2956513" y="1340567"/>
            <a:ext cx="4132025" cy="2863077"/>
          </a:xfrm>
          <a:custGeom>
            <a:avLst/>
            <a:gdLst>
              <a:gd name="connsiteX0" fmla="*/ 0 w 4755647"/>
              <a:gd name="connsiteY0" fmla="*/ 585065 h 2340260"/>
              <a:gd name="connsiteX1" fmla="*/ 3585517 w 4755647"/>
              <a:gd name="connsiteY1" fmla="*/ 585065 h 2340260"/>
              <a:gd name="connsiteX2" fmla="*/ 3585517 w 4755647"/>
              <a:gd name="connsiteY2" fmla="*/ 0 h 2340260"/>
              <a:gd name="connsiteX3" fmla="*/ 4755647 w 4755647"/>
              <a:gd name="connsiteY3" fmla="*/ 1170130 h 2340260"/>
              <a:gd name="connsiteX4" fmla="*/ 3585517 w 4755647"/>
              <a:gd name="connsiteY4" fmla="*/ 2340260 h 2340260"/>
              <a:gd name="connsiteX5" fmla="*/ 3585517 w 4755647"/>
              <a:gd name="connsiteY5" fmla="*/ 1755195 h 2340260"/>
              <a:gd name="connsiteX6" fmla="*/ 0 w 4755647"/>
              <a:gd name="connsiteY6" fmla="*/ 1755195 h 2340260"/>
              <a:gd name="connsiteX7" fmla="*/ 0 w 4755647"/>
              <a:gd name="connsiteY7" fmla="*/ 585065 h 2340260"/>
              <a:gd name="connsiteX0" fmla="*/ 0 w 6510337"/>
              <a:gd name="connsiteY0" fmla="*/ 1375097 h 3130292"/>
              <a:gd name="connsiteX1" fmla="*/ 3585517 w 6510337"/>
              <a:gd name="connsiteY1" fmla="*/ 1375097 h 3130292"/>
              <a:gd name="connsiteX2" fmla="*/ 3585517 w 6510337"/>
              <a:gd name="connsiteY2" fmla="*/ 790032 h 3130292"/>
              <a:gd name="connsiteX3" fmla="*/ 6510337 w 6510337"/>
              <a:gd name="connsiteY3" fmla="*/ 0 h 3130292"/>
              <a:gd name="connsiteX4" fmla="*/ 3585517 w 6510337"/>
              <a:gd name="connsiteY4" fmla="*/ 3130292 h 3130292"/>
              <a:gd name="connsiteX5" fmla="*/ 3585517 w 6510337"/>
              <a:gd name="connsiteY5" fmla="*/ 2545227 h 3130292"/>
              <a:gd name="connsiteX6" fmla="*/ 0 w 6510337"/>
              <a:gd name="connsiteY6" fmla="*/ 2545227 h 3130292"/>
              <a:gd name="connsiteX7" fmla="*/ 0 w 6510337"/>
              <a:gd name="connsiteY7" fmla="*/ 1375097 h 3130292"/>
              <a:gd name="connsiteX0" fmla="*/ 0 w 6510337"/>
              <a:gd name="connsiteY0" fmla="*/ 1375097 h 2545227"/>
              <a:gd name="connsiteX1" fmla="*/ 3585517 w 6510337"/>
              <a:gd name="connsiteY1" fmla="*/ 1375097 h 2545227"/>
              <a:gd name="connsiteX2" fmla="*/ 3585517 w 6510337"/>
              <a:gd name="connsiteY2" fmla="*/ 790032 h 2545227"/>
              <a:gd name="connsiteX3" fmla="*/ 6510337 w 6510337"/>
              <a:gd name="connsiteY3" fmla="*/ 0 h 2545227"/>
              <a:gd name="connsiteX4" fmla="*/ 6510337 w 6510337"/>
              <a:gd name="connsiteY4" fmla="*/ 1066800 h 2545227"/>
              <a:gd name="connsiteX5" fmla="*/ 3585517 w 6510337"/>
              <a:gd name="connsiteY5" fmla="*/ 2545227 h 2545227"/>
              <a:gd name="connsiteX6" fmla="*/ 0 w 6510337"/>
              <a:gd name="connsiteY6" fmla="*/ 2545227 h 2545227"/>
              <a:gd name="connsiteX7" fmla="*/ 0 w 6510337"/>
              <a:gd name="connsiteY7" fmla="*/ 1375097 h 2545227"/>
              <a:gd name="connsiteX0" fmla="*/ 0 w 6510337"/>
              <a:gd name="connsiteY0" fmla="*/ 1375097 h 2545227"/>
              <a:gd name="connsiteX1" fmla="*/ 3585517 w 6510337"/>
              <a:gd name="connsiteY1" fmla="*/ 1375097 h 2545227"/>
              <a:gd name="connsiteX2" fmla="*/ 5160692 w 6510337"/>
              <a:gd name="connsiteY2" fmla="*/ 1104901 h 2545227"/>
              <a:gd name="connsiteX3" fmla="*/ 6510337 w 6510337"/>
              <a:gd name="connsiteY3" fmla="*/ 0 h 2545227"/>
              <a:gd name="connsiteX4" fmla="*/ 6510337 w 6510337"/>
              <a:gd name="connsiteY4" fmla="*/ 1066800 h 2545227"/>
              <a:gd name="connsiteX5" fmla="*/ 3585517 w 6510337"/>
              <a:gd name="connsiteY5" fmla="*/ 2545227 h 2545227"/>
              <a:gd name="connsiteX6" fmla="*/ 0 w 6510337"/>
              <a:gd name="connsiteY6" fmla="*/ 2545227 h 2545227"/>
              <a:gd name="connsiteX7" fmla="*/ 0 w 6510337"/>
              <a:gd name="connsiteY7" fmla="*/ 1375097 h 2545227"/>
              <a:gd name="connsiteX0" fmla="*/ 0 w 6510337"/>
              <a:gd name="connsiteY0" fmla="*/ 1375097 h 2545227"/>
              <a:gd name="connsiteX1" fmla="*/ 3585517 w 6510337"/>
              <a:gd name="connsiteY1" fmla="*/ 1375097 h 2545227"/>
              <a:gd name="connsiteX2" fmla="*/ 5295900 w 6510337"/>
              <a:gd name="connsiteY2" fmla="*/ 1066801 h 2545227"/>
              <a:gd name="connsiteX3" fmla="*/ 6510337 w 6510337"/>
              <a:gd name="connsiteY3" fmla="*/ 0 h 2545227"/>
              <a:gd name="connsiteX4" fmla="*/ 6510337 w 6510337"/>
              <a:gd name="connsiteY4" fmla="*/ 1066800 h 2545227"/>
              <a:gd name="connsiteX5" fmla="*/ 3585517 w 6510337"/>
              <a:gd name="connsiteY5" fmla="*/ 2545227 h 2545227"/>
              <a:gd name="connsiteX6" fmla="*/ 0 w 6510337"/>
              <a:gd name="connsiteY6" fmla="*/ 2545227 h 2545227"/>
              <a:gd name="connsiteX7" fmla="*/ 0 w 6510337"/>
              <a:gd name="connsiteY7" fmla="*/ 1375097 h 2545227"/>
              <a:gd name="connsiteX0" fmla="*/ 0 w 6510337"/>
              <a:gd name="connsiteY0" fmla="*/ 1375097 h 4660463"/>
              <a:gd name="connsiteX1" fmla="*/ 3585517 w 6510337"/>
              <a:gd name="connsiteY1" fmla="*/ 1375097 h 4660463"/>
              <a:gd name="connsiteX2" fmla="*/ 5295900 w 6510337"/>
              <a:gd name="connsiteY2" fmla="*/ 1066801 h 4660463"/>
              <a:gd name="connsiteX3" fmla="*/ 6510337 w 6510337"/>
              <a:gd name="connsiteY3" fmla="*/ 0 h 4660463"/>
              <a:gd name="connsiteX4" fmla="*/ 6510337 w 6510337"/>
              <a:gd name="connsiteY4" fmla="*/ 1066800 h 4660463"/>
              <a:gd name="connsiteX5" fmla="*/ 3585517 w 6510337"/>
              <a:gd name="connsiteY5" fmla="*/ 2545227 h 4660463"/>
              <a:gd name="connsiteX6" fmla="*/ 1362075 w 6510337"/>
              <a:gd name="connsiteY6" fmla="*/ 4660463 h 4660463"/>
              <a:gd name="connsiteX7" fmla="*/ 0 w 6510337"/>
              <a:gd name="connsiteY7" fmla="*/ 1375097 h 4660463"/>
              <a:gd name="connsiteX0" fmla="*/ 0 w 6510337"/>
              <a:gd name="connsiteY0" fmla="*/ 3924301 h 4660463"/>
              <a:gd name="connsiteX1" fmla="*/ 3585517 w 6510337"/>
              <a:gd name="connsiteY1" fmla="*/ 1375097 h 4660463"/>
              <a:gd name="connsiteX2" fmla="*/ 5295900 w 6510337"/>
              <a:gd name="connsiteY2" fmla="*/ 1066801 h 4660463"/>
              <a:gd name="connsiteX3" fmla="*/ 6510337 w 6510337"/>
              <a:gd name="connsiteY3" fmla="*/ 0 h 4660463"/>
              <a:gd name="connsiteX4" fmla="*/ 6510337 w 6510337"/>
              <a:gd name="connsiteY4" fmla="*/ 1066800 h 4660463"/>
              <a:gd name="connsiteX5" fmla="*/ 3585517 w 6510337"/>
              <a:gd name="connsiteY5" fmla="*/ 2545227 h 4660463"/>
              <a:gd name="connsiteX6" fmla="*/ 1362075 w 6510337"/>
              <a:gd name="connsiteY6" fmla="*/ 4660463 h 4660463"/>
              <a:gd name="connsiteX7" fmla="*/ 0 w 6510337"/>
              <a:gd name="connsiteY7" fmla="*/ 3924301 h 4660463"/>
              <a:gd name="connsiteX0" fmla="*/ 0 w 6510337"/>
              <a:gd name="connsiteY0" fmla="*/ 3924301 h 4660463"/>
              <a:gd name="connsiteX1" fmla="*/ 3585517 w 6510337"/>
              <a:gd name="connsiteY1" fmla="*/ 1375097 h 4660463"/>
              <a:gd name="connsiteX2" fmla="*/ 5295900 w 6510337"/>
              <a:gd name="connsiteY2" fmla="*/ 1066801 h 4660463"/>
              <a:gd name="connsiteX3" fmla="*/ 6510337 w 6510337"/>
              <a:gd name="connsiteY3" fmla="*/ 0 h 4660463"/>
              <a:gd name="connsiteX4" fmla="*/ 6510337 w 6510337"/>
              <a:gd name="connsiteY4" fmla="*/ 1066800 h 4660463"/>
              <a:gd name="connsiteX5" fmla="*/ 6181725 w 6510337"/>
              <a:gd name="connsiteY5" fmla="*/ 1104901 h 4660463"/>
              <a:gd name="connsiteX6" fmla="*/ 1362075 w 6510337"/>
              <a:gd name="connsiteY6" fmla="*/ 4660463 h 4660463"/>
              <a:gd name="connsiteX7" fmla="*/ 0 w 6510337"/>
              <a:gd name="connsiteY7" fmla="*/ 3924301 h 4660463"/>
              <a:gd name="connsiteX0" fmla="*/ 0 w 6510337"/>
              <a:gd name="connsiteY0" fmla="*/ 3924301 h 4660463"/>
              <a:gd name="connsiteX1" fmla="*/ 5543550 w 6510337"/>
              <a:gd name="connsiteY1" fmla="*/ 1104901 h 4660463"/>
              <a:gd name="connsiteX2" fmla="*/ 5295900 w 6510337"/>
              <a:gd name="connsiteY2" fmla="*/ 1066801 h 4660463"/>
              <a:gd name="connsiteX3" fmla="*/ 6510337 w 6510337"/>
              <a:gd name="connsiteY3" fmla="*/ 0 h 4660463"/>
              <a:gd name="connsiteX4" fmla="*/ 6510337 w 6510337"/>
              <a:gd name="connsiteY4" fmla="*/ 1066800 h 4660463"/>
              <a:gd name="connsiteX5" fmla="*/ 6181725 w 6510337"/>
              <a:gd name="connsiteY5" fmla="*/ 1104901 h 4660463"/>
              <a:gd name="connsiteX6" fmla="*/ 1362075 w 6510337"/>
              <a:gd name="connsiteY6" fmla="*/ 4660463 h 4660463"/>
              <a:gd name="connsiteX7" fmla="*/ 0 w 6510337"/>
              <a:gd name="connsiteY7" fmla="*/ 3924301 h 4660463"/>
              <a:gd name="connsiteX0" fmla="*/ 0 w 6510337"/>
              <a:gd name="connsiteY0" fmla="*/ 3924301 h 4660463"/>
              <a:gd name="connsiteX1" fmla="*/ 3189287 w 6510337"/>
              <a:gd name="connsiteY1" fmla="*/ 2306638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1362075 w 6510337"/>
              <a:gd name="connsiteY7" fmla="*/ 4660463 h 4660463"/>
              <a:gd name="connsiteX8" fmla="*/ 0 w 6510337"/>
              <a:gd name="connsiteY8" fmla="*/ 3924301 h 4660463"/>
              <a:gd name="connsiteX0" fmla="*/ 0 w 6510337"/>
              <a:gd name="connsiteY0" fmla="*/ 3924301 h 4660463"/>
              <a:gd name="connsiteX1" fmla="*/ 3189287 w 6510337"/>
              <a:gd name="connsiteY1" fmla="*/ 2306638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3894137 w 6510337"/>
              <a:gd name="connsiteY7" fmla="*/ 2782888 h 4660463"/>
              <a:gd name="connsiteX8" fmla="*/ 1362075 w 6510337"/>
              <a:gd name="connsiteY8" fmla="*/ 4660463 h 4660463"/>
              <a:gd name="connsiteX9" fmla="*/ 0 w 6510337"/>
              <a:gd name="connsiteY9" fmla="*/ 3924301 h 4660463"/>
              <a:gd name="connsiteX0" fmla="*/ 0 w 6510337"/>
              <a:gd name="connsiteY0" fmla="*/ 3924301 h 4660463"/>
              <a:gd name="connsiteX1" fmla="*/ 3189287 w 6510337"/>
              <a:gd name="connsiteY1" fmla="*/ 2306638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5421247 w 6510337"/>
              <a:gd name="connsiteY7" fmla="*/ 2119248 h 4660463"/>
              <a:gd name="connsiteX8" fmla="*/ 1362075 w 6510337"/>
              <a:gd name="connsiteY8" fmla="*/ 4660463 h 4660463"/>
              <a:gd name="connsiteX9" fmla="*/ 0 w 6510337"/>
              <a:gd name="connsiteY9" fmla="*/ 3924301 h 4660463"/>
              <a:gd name="connsiteX0" fmla="*/ 0 w 6510337"/>
              <a:gd name="connsiteY0" fmla="*/ 3924301 h 4660463"/>
              <a:gd name="connsiteX1" fmla="*/ 4935667 w 6510337"/>
              <a:gd name="connsiteY1" fmla="*/ 1960163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5421247 w 6510337"/>
              <a:gd name="connsiteY7" fmla="*/ 2119248 h 4660463"/>
              <a:gd name="connsiteX8" fmla="*/ 1362075 w 6510337"/>
              <a:gd name="connsiteY8" fmla="*/ 4660463 h 4660463"/>
              <a:gd name="connsiteX9" fmla="*/ 0 w 6510337"/>
              <a:gd name="connsiteY9" fmla="*/ 3924301 h 4660463"/>
              <a:gd name="connsiteX0" fmla="*/ 0 w 6510337"/>
              <a:gd name="connsiteY0" fmla="*/ 3924301 h 4660463"/>
              <a:gd name="connsiteX1" fmla="*/ 4846637 w 6510337"/>
              <a:gd name="connsiteY1" fmla="*/ 1925638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5421247 w 6510337"/>
              <a:gd name="connsiteY7" fmla="*/ 2119248 h 4660463"/>
              <a:gd name="connsiteX8" fmla="*/ 1362075 w 6510337"/>
              <a:gd name="connsiteY8" fmla="*/ 4660463 h 4660463"/>
              <a:gd name="connsiteX9" fmla="*/ 0 w 6510337"/>
              <a:gd name="connsiteY9" fmla="*/ 3924301 h 4660463"/>
              <a:gd name="connsiteX0" fmla="*/ 0 w 6510337"/>
              <a:gd name="connsiteY0" fmla="*/ 3924301 h 4660463"/>
              <a:gd name="connsiteX1" fmla="*/ 4846637 w 6510337"/>
              <a:gd name="connsiteY1" fmla="*/ 1925638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5421247 w 6510337"/>
              <a:gd name="connsiteY7" fmla="*/ 2119248 h 4660463"/>
              <a:gd name="connsiteX8" fmla="*/ 4332287 w 6510337"/>
              <a:gd name="connsiteY8" fmla="*/ 2801938 h 4660463"/>
              <a:gd name="connsiteX9" fmla="*/ 1362075 w 6510337"/>
              <a:gd name="connsiteY9" fmla="*/ 4660463 h 4660463"/>
              <a:gd name="connsiteX10" fmla="*/ 0 w 6510337"/>
              <a:gd name="connsiteY10" fmla="*/ 3924301 h 4660463"/>
              <a:gd name="connsiteX0" fmla="*/ 0 w 6510337"/>
              <a:gd name="connsiteY0" fmla="*/ 3924301 h 4660463"/>
              <a:gd name="connsiteX1" fmla="*/ 3570287 w 6510337"/>
              <a:gd name="connsiteY1" fmla="*/ 2449513 h 4660463"/>
              <a:gd name="connsiteX2" fmla="*/ 4846637 w 6510337"/>
              <a:gd name="connsiteY2" fmla="*/ 1925638 h 4660463"/>
              <a:gd name="connsiteX3" fmla="*/ 5543550 w 6510337"/>
              <a:gd name="connsiteY3" fmla="*/ 1104901 h 4660463"/>
              <a:gd name="connsiteX4" fmla="*/ 5295900 w 6510337"/>
              <a:gd name="connsiteY4" fmla="*/ 1066801 h 4660463"/>
              <a:gd name="connsiteX5" fmla="*/ 6510337 w 6510337"/>
              <a:gd name="connsiteY5" fmla="*/ 0 h 4660463"/>
              <a:gd name="connsiteX6" fmla="*/ 6510337 w 6510337"/>
              <a:gd name="connsiteY6" fmla="*/ 1066800 h 4660463"/>
              <a:gd name="connsiteX7" fmla="*/ 6181725 w 6510337"/>
              <a:gd name="connsiteY7" fmla="*/ 1104901 h 4660463"/>
              <a:gd name="connsiteX8" fmla="*/ 5421247 w 6510337"/>
              <a:gd name="connsiteY8" fmla="*/ 2119248 h 4660463"/>
              <a:gd name="connsiteX9" fmla="*/ 4332287 w 6510337"/>
              <a:gd name="connsiteY9" fmla="*/ 2801938 h 4660463"/>
              <a:gd name="connsiteX10" fmla="*/ 1362075 w 6510337"/>
              <a:gd name="connsiteY10" fmla="*/ 4660463 h 4660463"/>
              <a:gd name="connsiteX11" fmla="*/ 0 w 6510337"/>
              <a:gd name="connsiteY11" fmla="*/ 3924301 h 4660463"/>
              <a:gd name="connsiteX0" fmla="*/ 0 w 6510337"/>
              <a:gd name="connsiteY0" fmla="*/ 3924301 h 4660463"/>
              <a:gd name="connsiteX1" fmla="*/ 3836987 w 6510337"/>
              <a:gd name="connsiteY1" fmla="*/ 2887663 h 4660463"/>
              <a:gd name="connsiteX2" fmla="*/ 4846637 w 6510337"/>
              <a:gd name="connsiteY2" fmla="*/ 1925638 h 4660463"/>
              <a:gd name="connsiteX3" fmla="*/ 5543550 w 6510337"/>
              <a:gd name="connsiteY3" fmla="*/ 1104901 h 4660463"/>
              <a:gd name="connsiteX4" fmla="*/ 5295900 w 6510337"/>
              <a:gd name="connsiteY4" fmla="*/ 1066801 h 4660463"/>
              <a:gd name="connsiteX5" fmla="*/ 6510337 w 6510337"/>
              <a:gd name="connsiteY5" fmla="*/ 0 h 4660463"/>
              <a:gd name="connsiteX6" fmla="*/ 6510337 w 6510337"/>
              <a:gd name="connsiteY6" fmla="*/ 1066800 h 4660463"/>
              <a:gd name="connsiteX7" fmla="*/ 6181725 w 6510337"/>
              <a:gd name="connsiteY7" fmla="*/ 1104901 h 4660463"/>
              <a:gd name="connsiteX8" fmla="*/ 5421247 w 6510337"/>
              <a:gd name="connsiteY8" fmla="*/ 2119248 h 4660463"/>
              <a:gd name="connsiteX9" fmla="*/ 4332287 w 6510337"/>
              <a:gd name="connsiteY9" fmla="*/ 2801938 h 4660463"/>
              <a:gd name="connsiteX10" fmla="*/ 1362075 w 6510337"/>
              <a:gd name="connsiteY10" fmla="*/ 4660463 h 4660463"/>
              <a:gd name="connsiteX11" fmla="*/ 0 w 6510337"/>
              <a:gd name="connsiteY11" fmla="*/ 3924301 h 4660463"/>
              <a:gd name="connsiteX0" fmla="*/ 0 w 6510337"/>
              <a:gd name="connsiteY0" fmla="*/ 3924301 h 4660463"/>
              <a:gd name="connsiteX1" fmla="*/ 3703637 w 6510337"/>
              <a:gd name="connsiteY1" fmla="*/ 2754313 h 4660463"/>
              <a:gd name="connsiteX2" fmla="*/ 4846637 w 6510337"/>
              <a:gd name="connsiteY2" fmla="*/ 1925638 h 4660463"/>
              <a:gd name="connsiteX3" fmla="*/ 5543550 w 6510337"/>
              <a:gd name="connsiteY3" fmla="*/ 1104901 h 4660463"/>
              <a:gd name="connsiteX4" fmla="*/ 5295900 w 6510337"/>
              <a:gd name="connsiteY4" fmla="*/ 1066801 h 4660463"/>
              <a:gd name="connsiteX5" fmla="*/ 6510337 w 6510337"/>
              <a:gd name="connsiteY5" fmla="*/ 0 h 4660463"/>
              <a:gd name="connsiteX6" fmla="*/ 6510337 w 6510337"/>
              <a:gd name="connsiteY6" fmla="*/ 1066800 h 4660463"/>
              <a:gd name="connsiteX7" fmla="*/ 6181725 w 6510337"/>
              <a:gd name="connsiteY7" fmla="*/ 1104901 h 4660463"/>
              <a:gd name="connsiteX8" fmla="*/ 5421247 w 6510337"/>
              <a:gd name="connsiteY8" fmla="*/ 2119248 h 4660463"/>
              <a:gd name="connsiteX9" fmla="*/ 4332287 w 6510337"/>
              <a:gd name="connsiteY9" fmla="*/ 2801938 h 4660463"/>
              <a:gd name="connsiteX10" fmla="*/ 1362075 w 6510337"/>
              <a:gd name="connsiteY10" fmla="*/ 4660463 h 4660463"/>
              <a:gd name="connsiteX11" fmla="*/ 0 w 6510337"/>
              <a:gd name="connsiteY11" fmla="*/ 3924301 h 4660463"/>
              <a:gd name="connsiteX0" fmla="*/ 0 w 6510337"/>
              <a:gd name="connsiteY0" fmla="*/ 3924301 h 4660463"/>
              <a:gd name="connsiteX1" fmla="*/ 3703637 w 6510337"/>
              <a:gd name="connsiteY1" fmla="*/ 2754313 h 4660463"/>
              <a:gd name="connsiteX2" fmla="*/ 4846637 w 6510337"/>
              <a:gd name="connsiteY2" fmla="*/ 1925638 h 4660463"/>
              <a:gd name="connsiteX3" fmla="*/ 5543550 w 6510337"/>
              <a:gd name="connsiteY3" fmla="*/ 1104901 h 4660463"/>
              <a:gd name="connsiteX4" fmla="*/ 5295900 w 6510337"/>
              <a:gd name="connsiteY4" fmla="*/ 1066801 h 4660463"/>
              <a:gd name="connsiteX5" fmla="*/ 6510337 w 6510337"/>
              <a:gd name="connsiteY5" fmla="*/ 0 h 4660463"/>
              <a:gd name="connsiteX6" fmla="*/ 6510337 w 6510337"/>
              <a:gd name="connsiteY6" fmla="*/ 1066800 h 4660463"/>
              <a:gd name="connsiteX7" fmla="*/ 6181725 w 6510337"/>
              <a:gd name="connsiteY7" fmla="*/ 1104901 h 4660463"/>
              <a:gd name="connsiteX8" fmla="*/ 5421247 w 6510337"/>
              <a:gd name="connsiteY8" fmla="*/ 2119248 h 4660463"/>
              <a:gd name="connsiteX9" fmla="*/ 4446587 w 6510337"/>
              <a:gd name="connsiteY9" fmla="*/ 3040063 h 4660463"/>
              <a:gd name="connsiteX10" fmla="*/ 1362075 w 6510337"/>
              <a:gd name="connsiteY10" fmla="*/ 4660463 h 4660463"/>
              <a:gd name="connsiteX11" fmla="*/ 0 w 6510337"/>
              <a:gd name="connsiteY11" fmla="*/ 3924301 h 4660463"/>
              <a:gd name="connsiteX0" fmla="*/ 0 w 6510337"/>
              <a:gd name="connsiteY0" fmla="*/ 3924301 h 4660463"/>
              <a:gd name="connsiteX1" fmla="*/ 3703637 w 6510337"/>
              <a:gd name="connsiteY1" fmla="*/ 2754313 h 4660463"/>
              <a:gd name="connsiteX2" fmla="*/ 4846637 w 6510337"/>
              <a:gd name="connsiteY2" fmla="*/ 1925638 h 4660463"/>
              <a:gd name="connsiteX3" fmla="*/ 5543550 w 6510337"/>
              <a:gd name="connsiteY3" fmla="*/ 1104901 h 4660463"/>
              <a:gd name="connsiteX4" fmla="*/ 5295900 w 6510337"/>
              <a:gd name="connsiteY4" fmla="*/ 1066801 h 4660463"/>
              <a:gd name="connsiteX5" fmla="*/ 6510337 w 6510337"/>
              <a:gd name="connsiteY5" fmla="*/ 0 h 4660463"/>
              <a:gd name="connsiteX6" fmla="*/ 6510337 w 6510337"/>
              <a:gd name="connsiteY6" fmla="*/ 1066800 h 4660463"/>
              <a:gd name="connsiteX7" fmla="*/ 6181725 w 6510337"/>
              <a:gd name="connsiteY7" fmla="*/ 1104901 h 4660463"/>
              <a:gd name="connsiteX8" fmla="*/ 5421247 w 6510337"/>
              <a:gd name="connsiteY8" fmla="*/ 2119248 h 4660463"/>
              <a:gd name="connsiteX9" fmla="*/ 4446587 w 6510337"/>
              <a:gd name="connsiteY9" fmla="*/ 3040063 h 4660463"/>
              <a:gd name="connsiteX10" fmla="*/ 3236912 w 6510337"/>
              <a:gd name="connsiteY10" fmla="*/ 3668713 h 4660463"/>
              <a:gd name="connsiteX11" fmla="*/ 1362075 w 6510337"/>
              <a:gd name="connsiteY11" fmla="*/ 4660463 h 4660463"/>
              <a:gd name="connsiteX12" fmla="*/ 0 w 6510337"/>
              <a:gd name="connsiteY12" fmla="*/ 3924301 h 4660463"/>
              <a:gd name="connsiteX0" fmla="*/ 0 w 6510337"/>
              <a:gd name="connsiteY0" fmla="*/ 3924301 h 4660463"/>
              <a:gd name="connsiteX1" fmla="*/ 2474912 w 6510337"/>
              <a:gd name="connsiteY1" fmla="*/ 315436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236912 w 6510337"/>
              <a:gd name="connsiteY11" fmla="*/ 3668713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379662 w 6510337"/>
              <a:gd name="connsiteY1" fmla="*/ 3449638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236912 w 6510337"/>
              <a:gd name="connsiteY11" fmla="*/ 3668713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408237 w 6510337"/>
              <a:gd name="connsiteY1" fmla="*/ 359251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236912 w 6510337"/>
              <a:gd name="connsiteY11" fmla="*/ 3668713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284412 w 6510337"/>
              <a:gd name="connsiteY1" fmla="*/ 344011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236912 w 6510337"/>
              <a:gd name="connsiteY11" fmla="*/ 3668713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284412 w 6510337"/>
              <a:gd name="connsiteY1" fmla="*/ 344011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436937 w 6510337"/>
              <a:gd name="connsiteY11" fmla="*/ 3792538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284412 w 6510337"/>
              <a:gd name="connsiteY1" fmla="*/ 344011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436937 w 6510337"/>
              <a:gd name="connsiteY11" fmla="*/ 3792538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284412 w 6510337"/>
              <a:gd name="connsiteY1" fmla="*/ 344011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436937 w 6510337"/>
              <a:gd name="connsiteY11" fmla="*/ 3792538 h 4660463"/>
              <a:gd name="connsiteX12" fmla="*/ 1970087 w 6510337"/>
              <a:gd name="connsiteY12" fmla="*/ 4402138 h 4660463"/>
              <a:gd name="connsiteX13" fmla="*/ 1362075 w 6510337"/>
              <a:gd name="connsiteY13" fmla="*/ 4660463 h 4660463"/>
              <a:gd name="connsiteX14" fmla="*/ 0 w 6510337"/>
              <a:gd name="connsiteY14" fmla="*/ 3924301 h 4660463"/>
              <a:gd name="connsiteX0" fmla="*/ 0 w 6510337"/>
              <a:gd name="connsiteY0" fmla="*/ 3924301 h 4660463"/>
              <a:gd name="connsiteX1" fmla="*/ 903287 w 6510337"/>
              <a:gd name="connsiteY1" fmla="*/ 3744913 h 4660463"/>
              <a:gd name="connsiteX2" fmla="*/ 2284412 w 6510337"/>
              <a:gd name="connsiteY2" fmla="*/ 3440113 h 4660463"/>
              <a:gd name="connsiteX3" fmla="*/ 3703637 w 6510337"/>
              <a:gd name="connsiteY3" fmla="*/ 2754313 h 4660463"/>
              <a:gd name="connsiteX4" fmla="*/ 4846637 w 6510337"/>
              <a:gd name="connsiteY4" fmla="*/ 1925638 h 4660463"/>
              <a:gd name="connsiteX5" fmla="*/ 5543550 w 6510337"/>
              <a:gd name="connsiteY5" fmla="*/ 1104901 h 4660463"/>
              <a:gd name="connsiteX6" fmla="*/ 5295900 w 6510337"/>
              <a:gd name="connsiteY6" fmla="*/ 1066801 h 4660463"/>
              <a:gd name="connsiteX7" fmla="*/ 6510337 w 6510337"/>
              <a:gd name="connsiteY7" fmla="*/ 0 h 4660463"/>
              <a:gd name="connsiteX8" fmla="*/ 6510337 w 6510337"/>
              <a:gd name="connsiteY8" fmla="*/ 1066800 h 4660463"/>
              <a:gd name="connsiteX9" fmla="*/ 6181725 w 6510337"/>
              <a:gd name="connsiteY9" fmla="*/ 1104901 h 4660463"/>
              <a:gd name="connsiteX10" fmla="*/ 5421247 w 6510337"/>
              <a:gd name="connsiteY10" fmla="*/ 2119248 h 4660463"/>
              <a:gd name="connsiteX11" fmla="*/ 4446587 w 6510337"/>
              <a:gd name="connsiteY11" fmla="*/ 3040063 h 4660463"/>
              <a:gd name="connsiteX12" fmla="*/ 3436937 w 6510337"/>
              <a:gd name="connsiteY12" fmla="*/ 3792538 h 4660463"/>
              <a:gd name="connsiteX13" fmla="*/ 1970087 w 6510337"/>
              <a:gd name="connsiteY13" fmla="*/ 4402138 h 4660463"/>
              <a:gd name="connsiteX14" fmla="*/ 1362075 w 6510337"/>
              <a:gd name="connsiteY14" fmla="*/ 4660463 h 4660463"/>
              <a:gd name="connsiteX15" fmla="*/ 0 w 6510337"/>
              <a:gd name="connsiteY15" fmla="*/ 3924301 h 4660463"/>
              <a:gd name="connsiteX0" fmla="*/ 0 w 6510337"/>
              <a:gd name="connsiteY0" fmla="*/ 3924301 h 4660463"/>
              <a:gd name="connsiteX1" fmla="*/ 1074737 w 6510337"/>
              <a:gd name="connsiteY1" fmla="*/ 4116388 h 4660463"/>
              <a:gd name="connsiteX2" fmla="*/ 2284412 w 6510337"/>
              <a:gd name="connsiteY2" fmla="*/ 3440113 h 4660463"/>
              <a:gd name="connsiteX3" fmla="*/ 3703637 w 6510337"/>
              <a:gd name="connsiteY3" fmla="*/ 2754313 h 4660463"/>
              <a:gd name="connsiteX4" fmla="*/ 4846637 w 6510337"/>
              <a:gd name="connsiteY4" fmla="*/ 1925638 h 4660463"/>
              <a:gd name="connsiteX5" fmla="*/ 5543550 w 6510337"/>
              <a:gd name="connsiteY5" fmla="*/ 1104901 h 4660463"/>
              <a:gd name="connsiteX6" fmla="*/ 5295900 w 6510337"/>
              <a:gd name="connsiteY6" fmla="*/ 1066801 h 4660463"/>
              <a:gd name="connsiteX7" fmla="*/ 6510337 w 6510337"/>
              <a:gd name="connsiteY7" fmla="*/ 0 h 4660463"/>
              <a:gd name="connsiteX8" fmla="*/ 6510337 w 6510337"/>
              <a:gd name="connsiteY8" fmla="*/ 1066800 h 4660463"/>
              <a:gd name="connsiteX9" fmla="*/ 6181725 w 6510337"/>
              <a:gd name="connsiteY9" fmla="*/ 1104901 h 4660463"/>
              <a:gd name="connsiteX10" fmla="*/ 5421247 w 6510337"/>
              <a:gd name="connsiteY10" fmla="*/ 2119248 h 4660463"/>
              <a:gd name="connsiteX11" fmla="*/ 4446587 w 6510337"/>
              <a:gd name="connsiteY11" fmla="*/ 3040063 h 4660463"/>
              <a:gd name="connsiteX12" fmla="*/ 3436937 w 6510337"/>
              <a:gd name="connsiteY12" fmla="*/ 3792538 h 4660463"/>
              <a:gd name="connsiteX13" fmla="*/ 1970087 w 6510337"/>
              <a:gd name="connsiteY13" fmla="*/ 4402138 h 4660463"/>
              <a:gd name="connsiteX14" fmla="*/ 1362075 w 6510337"/>
              <a:gd name="connsiteY14" fmla="*/ 4660463 h 4660463"/>
              <a:gd name="connsiteX15" fmla="*/ 0 w 6510337"/>
              <a:gd name="connsiteY15" fmla="*/ 3924301 h 4660463"/>
              <a:gd name="connsiteX0" fmla="*/ 0 w 6510337"/>
              <a:gd name="connsiteY0" fmla="*/ 3924301 h 4660463"/>
              <a:gd name="connsiteX1" fmla="*/ 1350962 w 6510337"/>
              <a:gd name="connsiteY1" fmla="*/ 3840163 h 4660463"/>
              <a:gd name="connsiteX2" fmla="*/ 2284412 w 6510337"/>
              <a:gd name="connsiteY2" fmla="*/ 3440113 h 4660463"/>
              <a:gd name="connsiteX3" fmla="*/ 3703637 w 6510337"/>
              <a:gd name="connsiteY3" fmla="*/ 2754313 h 4660463"/>
              <a:gd name="connsiteX4" fmla="*/ 4846637 w 6510337"/>
              <a:gd name="connsiteY4" fmla="*/ 1925638 h 4660463"/>
              <a:gd name="connsiteX5" fmla="*/ 5543550 w 6510337"/>
              <a:gd name="connsiteY5" fmla="*/ 1104901 h 4660463"/>
              <a:gd name="connsiteX6" fmla="*/ 5295900 w 6510337"/>
              <a:gd name="connsiteY6" fmla="*/ 1066801 h 4660463"/>
              <a:gd name="connsiteX7" fmla="*/ 6510337 w 6510337"/>
              <a:gd name="connsiteY7" fmla="*/ 0 h 4660463"/>
              <a:gd name="connsiteX8" fmla="*/ 6510337 w 6510337"/>
              <a:gd name="connsiteY8" fmla="*/ 1066800 h 4660463"/>
              <a:gd name="connsiteX9" fmla="*/ 6181725 w 6510337"/>
              <a:gd name="connsiteY9" fmla="*/ 1104901 h 4660463"/>
              <a:gd name="connsiteX10" fmla="*/ 5421247 w 6510337"/>
              <a:gd name="connsiteY10" fmla="*/ 2119248 h 4660463"/>
              <a:gd name="connsiteX11" fmla="*/ 4446587 w 6510337"/>
              <a:gd name="connsiteY11" fmla="*/ 3040063 h 4660463"/>
              <a:gd name="connsiteX12" fmla="*/ 3436937 w 6510337"/>
              <a:gd name="connsiteY12" fmla="*/ 3792538 h 4660463"/>
              <a:gd name="connsiteX13" fmla="*/ 1970087 w 6510337"/>
              <a:gd name="connsiteY13" fmla="*/ 4402138 h 4660463"/>
              <a:gd name="connsiteX14" fmla="*/ 1362075 w 6510337"/>
              <a:gd name="connsiteY14" fmla="*/ 4660463 h 4660463"/>
              <a:gd name="connsiteX15" fmla="*/ 0 w 6510337"/>
              <a:gd name="connsiteY15" fmla="*/ 3924301 h 4660463"/>
              <a:gd name="connsiteX0" fmla="*/ 0 w 6075170"/>
              <a:gd name="connsiteY0" fmla="*/ 4660463 h 4660463"/>
              <a:gd name="connsiteX1" fmla="*/ 915795 w 6075170"/>
              <a:gd name="connsiteY1" fmla="*/ 3840163 h 4660463"/>
              <a:gd name="connsiteX2" fmla="*/ 1849245 w 6075170"/>
              <a:gd name="connsiteY2" fmla="*/ 3440113 h 4660463"/>
              <a:gd name="connsiteX3" fmla="*/ 3268470 w 6075170"/>
              <a:gd name="connsiteY3" fmla="*/ 2754313 h 4660463"/>
              <a:gd name="connsiteX4" fmla="*/ 4411470 w 6075170"/>
              <a:gd name="connsiteY4" fmla="*/ 1925638 h 4660463"/>
              <a:gd name="connsiteX5" fmla="*/ 5108383 w 6075170"/>
              <a:gd name="connsiteY5" fmla="*/ 1104901 h 4660463"/>
              <a:gd name="connsiteX6" fmla="*/ 4860733 w 6075170"/>
              <a:gd name="connsiteY6" fmla="*/ 1066801 h 4660463"/>
              <a:gd name="connsiteX7" fmla="*/ 6075170 w 6075170"/>
              <a:gd name="connsiteY7" fmla="*/ 0 h 4660463"/>
              <a:gd name="connsiteX8" fmla="*/ 6075170 w 6075170"/>
              <a:gd name="connsiteY8" fmla="*/ 1066800 h 4660463"/>
              <a:gd name="connsiteX9" fmla="*/ 5746558 w 6075170"/>
              <a:gd name="connsiteY9" fmla="*/ 1104901 h 4660463"/>
              <a:gd name="connsiteX10" fmla="*/ 4986080 w 6075170"/>
              <a:gd name="connsiteY10" fmla="*/ 2119248 h 4660463"/>
              <a:gd name="connsiteX11" fmla="*/ 4011420 w 6075170"/>
              <a:gd name="connsiteY11" fmla="*/ 3040063 h 4660463"/>
              <a:gd name="connsiteX12" fmla="*/ 3001770 w 6075170"/>
              <a:gd name="connsiteY12" fmla="*/ 3792538 h 4660463"/>
              <a:gd name="connsiteX13" fmla="*/ 1534920 w 6075170"/>
              <a:gd name="connsiteY13" fmla="*/ 4402138 h 4660463"/>
              <a:gd name="connsiteX14" fmla="*/ 926908 w 6075170"/>
              <a:gd name="connsiteY14" fmla="*/ 4660463 h 4660463"/>
              <a:gd name="connsiteX15" fmla="*/ 0 w 6075170"/>
              <a:gd name="connsiteY15" fmla="*/ 4660463 h 4660463"/>
              <a:gd name="connsiteX0" fmla="*/ 0 w 6075170"/>
              <a:gd name="connsiteY0" fmla="*/ 4660463 h 4660463"/>
              <a:gd name="connsiteX1" fmla="*/ 56957 w 6075170"/>
              <a:gd name="connsiteY1" fmla="*/ 3889375 h 4660463"/>
              <a:gd name="connsiteX2" fmla="*/ 1849245 w 6075170"/>
              <a:gd name="connsiteY2" fmla="*/ 3440113 h 4660463"/>
              <a:gd name="connsiteX3" fmla="*/ 3268470 w 6075170"/>
              <a:gd name="connsiteY3" fmla="*/ 2754313 h 4660463"/>
              <a:gd name="connsiteX4" fmla="*/ 4411470 w 6075170"/>
              <a:gd name="connsiteY4" fmla="*/ 1925638 h 4660463"/>
              <a:gd name="connsiteX5" fmla="*/ 5108383 w 6075170"/>
              <a:gd name="connsiteY5" fmla="*/ 1104901 h 4660463"/>
              <a:gd name="connsiteX6" fmla="*/ 4860733 w 6075170"/>
              <a:gd name="connsiteY6" fmla="*/ 1066801 h 4660463"/>
              <a:gd name="connsiteX7" fmla="*/ 6075170 w 6075170"/>
              <a:gd name="connsiteY7" fmla="*/ 0 h 4660463"/>
              <a:gd name="connsiteX8" fmla="*/ 6075170 w 6075170"/>
              <a:gd name="connsiteY8" fmla="*/ 1066800 h 4660463"/>
              <a:gd name="connsiteX9" fmla="*/ 5746558 w 6075170"/>
              <a:gd name="connsiteY9" fmla="*/ 1104901 h 4660463"/>
              <a:gd name="connsiteX10" fmla="*/ 4986080 w 6075170"/>
              <a:gd name="connsiteY10" fmla="*/ 2119248 h 4660463"/>
              <a:gd name="connsiteX11" fmla="*/ 4011420 w 6075170"/>
              <a:gd name="connsiteY11" fmla="*/ 3040063 h 4660463"/>
              <a:gd name="connsiteX12" fmla="*/ 3001770 w 6075170"/>
              <a:gd name="connsiteY12" fmla="*/ 3792538 h 4660463"/>
              <a:gd name="connsiteX13" fmla="*/ 1534920 w 6075170"/>
              <a:gd name="connsiteY13" fmla="*/ 4402138 h 4660463"/>
              <a:gd name="connsiteX14" fmla="*/ 926908 w 6075170"/>
              <a:gd name="connsiteY14" fmla="*/ 4660463 h 4660463"/>
              <a:gd name="connsiteX15" fmla="*/ 0 w 6075170"/>
              <a:gd name="connsiteY15" fmla="*/ 4660463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1970088 w 6510338"/>
              <a:gd name="connsiteY13" fmla="*/ 4402138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144992 w 6655330"/>
              <a:gd name="connsiteY0" fmla="*/ 3924301 h 4660463"/>
              <a:gd name="connsiteX1" fmla="*/ 637117 w 6655330"/>
              <a:gd name="connsiteY1" fmla="*/ 3889375 h 4660463"/>
              <a:gd name="connsiteX2" fmla="*/ 2429405 w 6655330"/>
              <a:gd name="connsiteY2" fmla="*/ 3440113 h 4660463"/>
              <a:gd name="connsiteX3" fmla="*/ 3848630 w 6655330"/>
              <a:gd name="connsiteY3" fmla="*/ 2754313 h 4660463"/>
              <a:gd name="connsiteX4" fmla="*/ 4991630 w 6655330"/>
              <a:gd name="connsiteY4" fmla="*/ 1925638 h 4660463"/>
              <a:gd name="connsiteX5" fmla="*/ 5688543 w 6655330"/>
              <a:gd name="connsiteY5" fmla="*/ 1104901 h 4660463"/>
              <a:gd name="connsiteX6" fmla="*/ 5440893 w 6655330"/>
              <a:gd name="connsiteY6" fmla="*/ 1066801 h 4660463"/>
              <a:gd name="connsiteX7" fmla="*/ 6655330 w 6655330"/>
              <a:gd name="connsiteY7" fmla="*/ 0 h 4660463"/>
              <a:gd name="connsiteX8" fmla="*/ 6655330 w 6655330"/>
              <a:gd name="connsiteY8" fmla="*/ 1066800 h 4660463"/>
              <a:gd name="connsiteX9" fmla="*/ 6326718 w 6655330"/>
              <a:gd name="connsiteY9" fmla="*/ 1104901 h 4660463"/>
              <a:gd name="connsiteX10" fmla="*/ 5566240 w 6655330"/>
              <a:gd name="connsiteY10" fmla="*/ 2119248 h 4660463"/>
              <a:gd name="connsiteX11" fmla="*/ 4591580 w 6655330"/>
              <a:gd name="connsiteY11" fmla="*/ 3040063 h 4660463"/>
              <a:gd name="connsiteX12" fmla="*/ 3581930 w 6655330"/>
              <a:gd name="connsiteY12" fmla="*/ 3792538 h 4660463"/>
              <a:gd name="connsiteX13" fmla="*/ 2157930 w 6655330"/>
              <a:gd name="connsiteY13" fmla="*/ 4470993 h 4660463"/>
              <a:gd name="connsiteX14" fmla="*/ 1507068 w 6655330"/>
              <a:gd name="connsiteY14" fmla="*/ 4660463 h 4660463"/>
              <a:gd name="connsiteX15" fmla="*/ 144992 w 6655330"/>
              <a:gd name="connsiteY15" fmla="*/ 3924301 h 4660463"/>
              <a:gd name="connsiteX0" fmla="*/ 144992 w 6655330"/>
              <a:gd name="connsiteY0" fmla="*/ 3924301 h 4751578"/>
              <a:gd name="connsiteX1" fmla="*/ 637117 w 6655330"/>
              <a:gd name="connsiteY1" fmla="*/ 3889375 h 4751578"/>
              <a:gd name="connsiteX2" fmla="*/ 2429405 w 6655330"/>
              <a:gd name="connsiteY2" fmla="*/ 3440113 h 4751578"/>
              <a:gd name="connsiteX3" fmla="*/ 3848630 w 6655330"/>
              <a:gd name="connsiteY3" fmla="*/ 2754313 h 4751578"/>
              <a:gd name="connsiteX4" fmla="*/ 4991630 w 6655330"/>
              <a:gd name="connsiteY4" fmla="*/ 1925638 h 4751578"/>
              <a:gd name="connsiteX5" fmla="*/ 5688543 w 6655330"/>
              <a:gd name="connsiteY5" fmla="*/ 1104901 h 4751578"/>
              <a:gd name="connsiteX6" fmla="*/ 5440893 w 6655330"/>
              <a:gd name="connsiteY6" fmla="*/ 1066801 h 4751578"/>
              <a:gd name="connsiteX7" fmla="*/ 6655330 w 6655330"/>
              <a:gd name="connsiteY7" fmla="*/ 0 h 4751578"/>
              <a:gd name="connsiteX8" fmla="*/ 6655330 w 6655330"/>
              <a:gd name="connsiteY8" fmla="*/ 1066800 h 4751578"/>
              <a:gd name="connsiteX9" fmla="*/ 6326718 w 6655330"/>
              <a:gd name="connsiteY9" fmla="*/ 1104901 h 4751578"/>
              <a:gd name="connsiteX10" fmla="*/ 5566240 w 6655330"/>
              <a:gd name="connsiteY10" fmla="*/ 2119248 h 4751578"/>
              <a:gd name="connsiteX11" fmla="*/ 4591580 w 6655330"/>
              <a:gd name="connsiteY11" fmla="*/ 3040063 h 4751578"/>
              <a:gd name="connsiteX12" fmla="*/ 3581930 w 6655330"/>
              <a:gd name="connsiteY12" fmla="*/ 3792538 h 4751578"/>
              <a:gd name="connsiteX13" fmla="*/ 2157930 w 6655330"/>
              <a:gd name="connsiteY13" fmla="*/ 4470993 h 4751578"/>
              <a:gd name="connsiteX14" fmla="*/ 1507068 w 6655330"/>
              <a:gd name="connsiteY14" fmla="*/ 4660463 h 4751578"/>
              <a:gd name="connsiteX15" fmla="*/ 144992 w 6655330"/>
              <a:gd name="connsiteY15" fmla="*/ 3924301 h 4751578"/>
              <a:gd name="connsiteX0" fmla="*/ 144992 w 6655330"/>
              <a:gd name="connsiteY0" fmla="*/ 3924301 h 4660463"/>
              <a:gd name="connsiteX1" fmla="*/ 637117 w 6655330"/>
              <a:gd name="connsiteY1" fmla="*/ 3889375 h 4660463"/>
              <a:gd name="connsiteX2" fmla="*/ 2429405 w 6655330"/>
              <a:gd name="connsiteY2" fmla="*/ 3440113 h 4660463"/>
              <a:gd name="connsiteX3" fmla="*/ 3848630 w 6655330"/>
              <a:gd name="connsiteY3" fmla="*/ 2754313 h 4660463"/>
              <a:gd name="connsiteX4" fmla="*/ 4991630 w 6655330"/>
              <a:gd name="connsiteY4" fmla="*/ 1925638 h 4660463"/>
              <a:gd name="connsiteX5" fmla="*/ 5688543 w 6655330"/>
              <a:gd name="connsiteY5" fmla="*/ 1104901 h 4660463"/>
              <a:gd name="connsiteX6" fmla="*/ 5440893 w 6655330"/>
              <a:gd name="connsiteY6" fmla="*/ 1066801 h 4660463"/>
              <a:gd name="connsiteX7" fmla="*/ 6655330 w 6655330"/>
              <a:gd name="connsiteY7" fmla="*/ 0 h 4660463"/>
              <a:gd name="connsiteX8" fmla="*/ 6655330 w 6655330"/>
              <a:gd name="connsiteY8" fmla="*/ 1066800 h 4660463"/>
              <a:gd name="connsiteX9" fmla="*/ 6326718 w 6655330"/>
              <a:gd name="connsiteY9" fmla="*/ 1104901 h 4660463"/>
              <a:gd name="connsiteX10" fmla="*/ 5566240 w 6655330"/>
              <a:gd name="connsiteY10" fmla="*/ 2119248 h 4660463"/>
              <a:gd name="connsiteX11" fmla="*/ 4591580 w 6655330"/>
              <a:gd name="connsiteY11" fmla="*/ 3040063 h 4660463"/>
              <a:gd name="connsiteX12" fmla="*/ 3581930 w 6655330"/>
              <a:gd name="connsiteY12" fmla="*/ 3792538 h 4660463"/>
              <a:gd name="connsiteX13" fmla="*/ 2157930 w 6655330"/>
              <a:gd name="connsiteY13" fmla="*/ 4470993 h 4660463"/>
              <a:gd name="connsiteX14" fmla="*/ 1507068 w 6655330"/>
              <a:gd name="connsiteY14" fmla="*/ 4660463 h 4660463"/>
              <a:gd name="connsiteX15" fmla="*/ 144992 w 6655330"/>
              <a:gd name="connsiteY15" fmla="*/ 3924301 h 4660463"/>
              <a:gd name="connsiteX0" fmla="*/ 144992 w 6655330"/>
              <a:gd name="connsiteY0" fmla="*/ 3924301 h 4660463"/>
              <a:gd name="connsiteX1" fmla="*/ 637117 w 6655330"/>
              <a:gd name="connsiteY1" fmla="*/ 3889375 h 4660463"/>
              <a:gd name="connsiteX2" fmla="*/ 2429405 w 6655330"/>
              <a:gd name="connsiteY2" fmla="*/ 3440113 h 4660463"/>
              <a:gd name="connsiteX3" fmla="*/ 3848630 w 6655330"/>
              <a:gd name="connsiteY3" fmla="*/ 2754313 h 4660463"/>
              <a:gd name="connsiteX4" fmla="*/ 4991630 w 6655330"/>
              <a:gd name="connsiteY4" fmla="*/ 1925638 h 4660463"/>
              <a:gd name="connsiteX5" fmla="*/ 5688543 w 6655330"/>
              <a:gd name="connsiteY5" fmla="*/ 1104901 h 4660463"/>
              <a:gd name="connsiteX6" fmla="*/ 5440893 w 6655330"/>
              <a:gd name="connsiteY6" fmla="*/ 1066801 h 4660463"/>
              <a:gd name="connsiteX7" fmla="*/ 6655330 w 6655330"/>
              <a:gd name="connsiteY7" fmla="*/ 0 h 4660463"/>
              <a:gd name="connsiteX8" fmla="*/ 6655330 w 6655330"/>
              <a:gd name="connsiteY8" fmla="*/ 1066800 h 4660463"/>
              <a:gd name="connsiteX9" fmla="*/ 6326718 w 6655330"/>
              <a:gd name="connsiteY9" fmla="*/ 1104901 h 4660463"/>
              <a:gd name="connsiteX10" fmla="*/ 5566240 w 6655330"/>
              <a:gd name="connsiteY10" fmla="*/ 2119248 h 4660463"/>
              <a:gd name="connsiteX11" fmla="*/ 4591580 w 6655330"/>
              <a:gd name="connsiteY11" fmla="*/ 3040063 h 4660463"/>
              <a:gd name="connsiteX12" fmla="*/ 3581930 w 6655330"/>
              <a:gd name="connsiteY12" fmla="*/ 3792538 h 4660463"/>
              <a:gd name="connsiteX13" fmla="*/ 2157930 w 6655330"/>
              <a:gd name="connsiteY13" fmla="*/ 4470993 h 4660463"/>
              <a:gd name="connsiteX14" fmla="*/ 1507068 w 6655330"/>
              <a:gd name="connsiteY14" fmla="*/ 4660463 h 4660463"/>
              <a:gd name="connsiteX15" fmla="*/ 144992 w 6655330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7 w 6510338"/>
              <a:gd name="connsiteY8" fmla="*/ 1104901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0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7 w 6510338"/>
              <a:gd name="connsiteY8" fmla="*/ 1104901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0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7 w 6510338"/>
              <a:gd name="connsiteY8" fmla="*/ 1104901 h 4660463"/>
              <a:gd name="connsiteX9" fmla="*/ 6181726 w 6510338"/>
              <a:gd name="connsiteY9" fmla="*/ 1152525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0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152525 h 4660463"/>
              <a:gd name="connsiteX9" fmla="*/ 6181726 w 6510338"/>
              <a:gd name="connsiteY9" fmla="*/ 1152525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0 w 6510338"/>
              <a:gd name="connsiteY5" fmla="*/ 1104901 h 4660463"/>
              <a:gd name="connsiteX6" fmla="*/ 5295901 w 6510338"/>
              <a:gd name="connsiteY6" fmla="*/ 1104900 h 4660463"/>
              <a:gd name="connsiteX7" fmla="*/ 6510338 w 6510338"/>
              <a:gd name="connsiteY7" fmla="*/ 0 h 4660463"/>
              <a:gd name="connsiteX8" fmla="*/ 6510338 w 6510338"/>
              <a:gd name="connsiteY8" fmla="*/ 1152525 h 4660463"/>
              <a:gd name="connsiteX9" fmla="*/ 6181726 w 6510338"/>
              <a:gd name="connsiteY9" fmla="*/ 1152525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7020275"/>
              <a:gd name="connsiteY0" fmla="*/ 4075397 h 4660463"/>
              <a:gd name="connsiteX1" fmla="*/ 1002062 w 7020275"/>
              <a:gd name="connsiteY1" fmla="*/ 3889375 h 4660463"/>
              <a:gd name="connsiteX2" fmla="*/ 2794350 w 7020275"/>
              <a:gd name="connsiteY2" fmla="*/ 3440113 h 4660463"/>
              <a:gd name="connsiteX3" fmla="*/ 4213575 w 7020275"/>
              <a:gd name="connsiteY3" fmla="*/ 2754313 h 4660463"/>
              <a:gd name="connsiteX4" fmla="*/ 5356575 w 7020275"/>
              <a:gd name="connsiteY4" fmla="*/ 1925638 h 4660463"/>
              <a:gd name="connsiteX5" fmla="*/ 6053487 w 7020275"/>
              <a:gd name="connsiteY5" fmla="*/ 1104901 h 4660463"/>
              <a:gd name="connsiteX6" fmla="*/ 5805838 w 7020275"/>
              <a:gd name="connsiteY6" fmla="*/ 1104900 h 4660463"/>
              <a:gd name="connsiteX7" fmla="*/ 7020275 w 7020275"/>
              <a:gd name="connsiteY7" fmla="*/ 0 h 4660463"/>
              <a:gd name="connsiteX8" fmla="*/ 7020275 w 7020275"/>
              <a:gd name="connsiteY8" fmla="*/ 1152525 h 4660463"/>
              <a:gd name="connsiteX9" fmla="*/ 6691663 w 7020275"/>
              <a:gd name="connsiteY9" fmla="*/ 1152525 h 4660463"/>
              <a:gd name="connsiteX10" fmla="*/ 5931185 w 7020275"/>
              <a:gd name="connsiteY10" fmla="*/ 2119248 h 4660463"/>
              <a:gd name="connsiteX11" fmla="*/ 4956525 w 7020275"/>
              <a:gd name="connsiteY11" fmla="*/ 3040063 h 4660463"/>
              <a:gd name="connsiteX12" fmla="*/ 3946875 w 7020275"/>
              <a:gd name="connsiteY12" fmla="*/ 3792538 h 4660463"/>
              <a:gd name="connsiteX13" fmla="*/ 2522875 w 7020275"/>
              <a:gd name="connsiteY13" fmla="*/ 4470993 h 4660463"/>
              <a:gd name="connsiteX14" fmla="*/ 1872013 w 7020275"/>
              <a:gd name="connsiteY14" fmla="*/ 4660463 h 4660463"/>
              <a:gd name="connsiteX15" fmla="*/ 0 w 7020275"/>
              <a:gd name="connsiteY15" fmla="*/ 4075397 h 4660463"/>
              <a:gd name="connsiteX0" fmla="*/ 0 w 7020275"/>
              <a:gd name="connsiteY0" fmla="*/ 4075397 h 4795477"/>
              <a:gd name="connsiteX1" fmla="*/ 1002062 w 7020275"/>
              <a:gd name="connsiteY1" fmla="*/ 3889375 h 4795477"/>
              <a:gd name="connsiteX2" fmla="*/ 2794350 w 7020275"/>
              <a:gd name="connsiteY2" fmla="*/ 3440113 h 4795477"/>
              <a:gd name="connsiteX3" fmla="*/ 4213575 w 7020275"/>
              <a:gd name="connsiteY3" fmla="*/ 2754313 h 4795477"/>
              <a:gd name="connsiteX4" fmla="*/ 5356575 w 7020275"/>
              <a:gd name="connsiteY4" fmla="*/ 1925638 h 4795477"/>
              <a:gd name="connsiteX5" fmla="*/ 6053487 w 7020275"/>
              <a:gd name="connsiteY5" fmla="*/ 1104901 h 4795477"/>
              <a:gd name="connsiteX6" fmla="*/ 5805838 w 7020275"/>
              <a:gd name="connsiteY6" fmla="*/ 1104900 h 4795477"/>
              <a:gd name="connsiteX7" fmla="*/ 7020275 w 7020275"/>
              <a:gd name="connsiteY7" fmla="*/ 0 h 4795477"/>
              <a:gd name="connsiteX8" fmla="*/ 7020275 w 7020275"/>
              <a:gd name="connsiteY8" fmla="*/ 1152525 h 4795477"/>
              <a:gd name="connsiteX9" fmla="*/ 6691663 w 7020275"/>
              <a:gd name="connsiteY9" fmla="*/ 1152525 h 4795477"/>
              <a:gd name="connsiteX10" fmla="*/ 5931185 w 7020275"/>
              <a:gd name="connsiteY10" fmla="*/ 2119248 h 4795477"/>
              <a:gd name="connsiteX11" fmla="*/ 4956525 w 7020275"/>
              <a:gd name="connsiteY11" fmla="*/ 3040063 h 4795477"/>
              <a:gd name="connsiteX12" fmla="*/ 3946875 w 7020275"/>
              <a:gd name="connsiteY12" fmla="*/ 3792538 h 4795477"/>
              <a:gd name="connsiteX13" fmla="*/ 2522875 w 7020275"/>
              <a:gd name="connsiteY13" fmla="*/ 4470993 h 4795477"/>
              <a:gd name="connsiteX14" fmla="*/ 1350151 w 7020275"/>
              <a:gd name="connsiteY14" fmla="*/ 4795477 h 4795477"/>
              <a:gd name="connsiteX15" fmla="*/ 0 w 7020275"/>
              <a:gd name="connsiteY15" fmla="*/ 4075397 h 4795477"/>
              <a:gd name="connsiteX0" fmla="*/ 0 w 7020781"/>
              <a:gd name="connsiteY0" fmla="*/ 4075397 h 4795477"/>
              <a:gd name="connsiteX1" fmla="*/ 1002062 w 7020781"/>
              <a:gd name="connsiteY1" fmla="*/ 3889375 h 4795477"/>
              <a:gd name="connsiteX2" fmla="*/ 2794350 w 7020781"/>
              <a:gd name="connsiteY2" fmla="*/ 3440113 h 4795477"/>
              <a:gd name="connsiteX3" fmla="*/ 4213575 w 7020781"/>
              <a:gd name="connsiteY3" fmla="*/ 2754313 h 4795477"/>
              <a:gd name="connsiteX4" fmla="*/ 5356575 w 7020781"/>
              <a:gd name="connsiteY4" fmla="*/ 1925638 h 4795477"/>
              <a:gd name="connsiteX5" fmla="*/ 6053487 w 7020781"/>
              <a:gd name="connsiteY5" fmla="*/ 1104901 h 4795477"/>
              <a:gd name="connsiteX6" fmla="*/ 5805838 w 7020781"/>
              <a:gd name="connsiteY6" fmla="*/ 1104900 h 4795477"/>
              <a:gd name="connsiteX7" fmla="*/ 7020275 w 7020781"/>
              <a:gd name="connsiteY7" fmla="*/ 0 h 4795477"/>
              <a:gd name="connsiteX8" fmla="*/ 7020781 w 7020781"/>
              <a:gd name="connsiteY8" fmla="*/ 1240082 h 4795477"/>
              <a:gd name="connsiteX9" fmla="*/ 6691663 w 7020781"/>
              <a:gd name="connsiteY9" fmla="*/ 1152525 h 4795477"/>
              <a:gd name="connsiteX10" fmla="*/ 5931185 w 7020781"/>
              <a:gd name="connsiteY10" fmla="*/ 2119248 h 4795477"/>
              <a:gd name="connsiteX11" fmla="*/ 4956525 w 7020781"/>
              <a:gd name="connsiteY11" fmla="*/ 3040063 h 4795477"/>
              <a:gd name="connsiteX12" fmla="*/ 3946875 w 7020781"/>
              <a:gd name="connsiteY12" fmla="*/ 3792538 h 4795477"/>
              <a:gd name="connsiteX13" fmla="*/ 2522875 w 7020781"/>
              <a:gd name="connsiteY13" fmla="*/ 4470993 h 4795477"/>
              <a:gd name="connsiteX14" fmla="*/ 1350151 w 7020781"/>
              <a:gd name="connsiteY14" fmla="*/ 4795477 h 4795477"/>
              <a:gd name="connsiteX15" fmla="*/ 0 w 7020781"/>
              <a:gd name="connsiteY15" fmla="*/ 4075397 h 4795477"/>
              <a:gd name="connsiteX0" fmla="*/ 0 w 7020781"/>
              <a:gd name="connsiteY0" fmla="*/ 4075397 h 4795477"/>
              <a:gd name="connsiteX1" fmla="*/ 1002062 w 7020781"/>
              <a:gd name="connsiteY1" fmla="*/ 3889375 h 4795477"/>
              <a:gd name="connsiteX2" fmla="*/ 2794350 w 7020781"/>
              <a:gd name="connsiteY2" fmla="*/ 3440113 h 4795477"/>
              <a:gd name="connsiteX3" fmla="*/ 4213575 w 7020781"/>
              <a:gd name="connsiteY3" fmla="*/ 2754313 h 4795477"/>
              <a:gd name="connsiteX4" fmla="*/ 5356575 w 7020781"/>
              <a:gd name="connsiteY4" fmla="*/ 1925638 h 4795477"/>
              <a:gd name="connsiteX5" fmla="*/ 6201162 w 7020781"/>
              <a:gd name="connsiteY5" fmla="*/ 1001546 h 4795477"/>
              <a:gd name="connsiteX6" fmla="*/ 5805838 w 7020781"/>
              <a:gd name="connsiteY6" fmla="*/ 1104900 h 4795477"/>
              <a:gd name="connsiteX7" fmla="*/ 7020275 w 7020781"/>
              <a:gd name="connsiteY7" fmla="*/ 0 h 4795477"/>
              <a:gd name="connsiteX8" fmla="*/ 7020781 w 7020781"/>
              <a:gd name="connsiteY8" fmla="*/ 1240082 h 4795477"/>
              <a:gd name="connsiteX9" fmla="*/ 6691663 w 7020781"/>
              <a:gd name="connsiteY9" fmla="*/ 1152525 h 4795477"/>
              <a:gd name="connsiteX10" fmla="*/ 5931185 w 7020781"/>
              <a:gd name="connsiteY10" fmla="*/ 2119248 h 4795477"/>
              <a:gd name="connsiteX11" fmla="*/ 4956525 w 7020781"/>
              <a:gd name="connsiteY11" fmla="*/ 3040063 h 4795477"/>
              <a:gd name="connsiteX12" fmla="*/ 3946875 w 7020781"/>
              <a:gd name="connsiteY12" fmla="*/ 3792538 h 4795477"/>
              <a:gd name="connsiteX13" fmla="*/ 2522875 w 7020781"/>
              <a:gd name="connsiteY13" fmla="*/ 4470993 h 4795477"/>
              <a:gd name="connsiteX14" fmla="*/ 1350151 w 7020781"/>
              <a:gd name="connsiteY14" fmla="*/ 4795477 h 4795477"/>
              <a:gd name="connsiteX15" fmla="*/ 0 w 7020781"/>
              <a:gd name="connsiteY15" fmla="*/ 4075397 h 4795477"/>
              <a:gd name="connsiteX0" fmla="*/ 0 w 7020781"/>
              <a:gd name="connsiteY0" fmla="*/ 4075397 h 4795477"/>
              <a:gd name="connsiteX1" fmla="*/ 1002062 w 7020781"/>
              <a:gd name="connsiteY1" fmla="*/ 3889375 h 4795477"/>
              <a:gd name="connsiteX2" fmla="*/ 2794350 w 7020781"/>
              <a:gd name="connsiteY2" fmla="*/ 3440113 h 4795477"/>
              <a:gd name="connsiteX3" fmla="*/ 4213575 w 7020781"/>
              <a:gd name="connsiteY3" fmla="*/ 2754313 h 4795477"/>
              <a:gd name="connsiteX4" fmla="*/ 5356575 w 7020781"/>
              <a:gd name="connsiteY4" fmla="*/ 1925638 h 4795477"/>
              <a:gd name="connsiteX5" fmla="*/ 6201162 w 7020781"/>
              <a:gd name="connsiteY5" fmla="*/ 1001546 h 4795477"/>
              <a:gd name="connsiteX6" fmla="*/ 5805838 w 7020781"/>
              <a:gd name="connsiteY6" fmla="*/ 904875 h 4795477"/>
              <a:gd name="connsiteX7" fmla="*/ 7020275 w 7020781"/>
              <a:gd name="connsiteY7" fmla="*/ 0 h 4795477"/>
              <a:gd name="connsiteX8" fmla="*/ 7020781 w 7020781"/>
              <a:gd name="connsiteY8" fmla="*/ 1240082 h 4795477"/>
              <a:gd name="connsiteX9" fmla="*/ 6691663 w 7020781"/>
              <a:gd name="connsiteY9" fmla="*/ 1152525 h 4795477"/>
              <a:gd name="connsiteX10" fmla="*/ 5931185 w 7020781"/>
              <a:gd name="connsiteY10" fmla="*/ 2119248 h 4795477"/>
              <a:gd name="connsiteX11" fmla="*/ 4956525 w 7020781"/>
              <a:gd name="connsiteY11" fmla="*/ 3040063 h 4795477"/>
              <a:gd name="connsiteX12" fmla="*/ 3946875 w 7020781"/>
              <a:gd name="connsiteY12" fmla="*/ 3792538 h 4795477"/>
              <a:gd name="connsiteX13" fmla="*/ 2522875 w 7020781"/>
              <a:gd name="connsiteY13" fmla="*/ 4470993 h 4795477"/>
              <a:gd name="connsiteX14" fmla="*/ 1350151 w 7020781"/>
              <a:gd name="connsiteY14" fmla="*/ 4795477 h 4795477"/>
              <a:gd name="connsiteX15" fmla="*/ 0 w 7020781"/>
              <a:gd name="connsiteY15" fmla="*/ 4075397 h 4795477"/>
              <a:gd name="connsiteX0" fmla="*/ 0 w 7020781"/>
              <a:gd name="connsiteY0" fmla="*/ 4075397 h 4776427"/>
              <a:gd name="connsiteX1" fmla="*/ 1002062 w 7020781"/>
              <a:gd name="connsiteY1" fmla="*/ 3889375 h 4776427"/>
              <a:gd name="connsiteX2" fmla="*/ 2794350 w 7020781"/>
              <a:gd name="connsiteY2" fmla="*/ 3440113 h 4776427"/>
              <a:gd name="connsiteX3" fmla="*/ 4213575 w 7020781"/>
              <a:gd name="connsiteY3" fmla="*/ 2754313 h 4776427"/>
              <a:gd name="connsiteX4" fmla="*/ 5356575 w 7020781"/>
              <a:gd name="connsiteY4" fmla="*/ 1925638 h 4776427"/>
              <a:gd name="connsiteX5" fmla="*/ 6201162 w 7020781"/>
              <a:gd name="connsiteY5" fmla="*/ 1001546 h 4776427"/>
              <a:gd name="connsiteX6" fmla="*/ 5805838 w 7020781"/>
              <a:gd name="connsiteY6" fmla="*/ 904875 h 4776427"/>
              <a:gd name="connsiteX7" fmla="*/ 7020275 w 7020781"/>
              <a:gd name="connsiteY7" fmla="*/ 0 h 4776427"/>
              <a:gd name="connsiteX8" fmla="*/ 7020781 w 7020781"/>
              <a:gd name="connsiteY8" fmla="*/ 1240082 h 4776427"/>
              <a:gd name="connsiteX9" fmla="*/ 6691663 w 7020781"/>
              <a:gd name="connsiteY9" fmla="*/ 1152525 h 4776427"/>
              <a:gd name="connsiteX10" fmla="*/ 5931185 w 7020781"/>
              <a:gd name="connsiteY10" fmla="*/ 2119248 h 4776427"/>
              <a:gd name="connsiteX11" fmla="*/ 4956525 w 7020781"/>
              <a:gd name="connsiteY11" fmla="*/ 3040063 h 4776427"/>
              <a:gd name="connsiteX12" fmla="*/ 3946875 w 7020781"/>
              <a:gd name="connsiteY12" fmla="*/ 3792538 h 4776427"/>
              <a:gd name="connsiteX13" fmla="*/ 2522875 w 7020781"/>
              <a:gd name="connsiteY13" fmla="*/ 4470993 h 4776427"/>
              <a:gd name="connsiteX14" fmla="*/ 1493026 w 7020781"/>
              <a:gd name="connsiteY14" fmla="*/ 4776427 h 4776427"/>
              <a:gd name="connsiteX15" fmla="*/ 0 w 7020781"/>
              <a:gd name="connsiteY15" fmla="*/ 4075397 h 4776427"/>
              <a:gd name="connsiteX0" fmla="*/ 0 w 6981776"/>
              <a:gd name="connsiteY0" fmla="*/ 4097337 h 4776427"/>
              <a:gd name="connsiteX1" fmla="*/ 963057 w 6981776"/>
              <a:gd name="connsiteY1" fmla="*/ 3889375 h 4776427"/>
              <a:gd name="connsiteX2" fmla="*/ 2755345 w 6981776"/>
              <a:gd name="connsiteY2" fmla="*/ 3440113 h 4776427"/>
              <a:gd name="connsiteX3" fmla="*/ 4174570 w 6981776"/>
              <a:gd name="connsiteY3" fmla="*/ 2754313 h 4776427"/>
              <a:gd name="connsiteX4" fmla="*/ 5317570 w 6981776"/>
              <a:gd name="connsiteY4" fmla="*/ 1925638 h 4776427"/>
              <a:gd name="connsiteX5" fmla="*/ 6162157 w 6981776"/>
              <a:gd name="connsiteY5" fmla="*/ 1001546 h 4776427"/>
              <a:gd name="connsiteX6" fmla="*/ 5766833 w 6981776"/>
              <a:gd name="connsiteY6" fmla="*/ 904875 h 4776427"/>
              <a:gd name="connsiteX7" fmla="*/ 6981270 w 6981776"/>
              <a:gd name="connsiteY7" fmla="*/ 0 h 4776427"/>
              <a:gd name="connsiteX8" fmla="*/ 6981776 w 6981776"/>
              <a:gd name="connsiteY8" fmla="*/ 1240082 h 4776427"/>
              <a:gd name="connsiteX9" fmla="*/ 6652658 w 6981776"/>
              <a:gd name="connsiteY9" fmla="*/ 1152525 h 4776427"/>
              <a:gd name="connsiteX10" fmla="*/ 5892180 w 6981776"/>
              <a:gd name="connsiteY10" fmla="*/ 2119248 h 4776427"/>
              <a:gd name="connsiteX11" fmla="*/ 4917520 w 6981776"/>
              <a:gd name="connsiteY11" fmla="*/ 3040063 h 4776427"/>
              <a:gd name="connsiteX12" fmla="*/ 3907870 w 6981776"/>
              <a:gd name="connsiteY12" fmla="*/ 3792538 h 4776427"/>
              <a:gd name="connsiteX13" fmla="*/ 2483870 w 6981776"/>
              <a:gd name="connsiteY13" fmla="*/ 4470993 h 4776427"/>
              <a:gd name="connsiteX14" fmla="*/ 1454021 w 6981776"/>
              <a:gd name="connsiteY14" fmla="*/ 4776427 h 4776427"/>
              <a:gd name="connsiteX15" fmla="*/ 0 w 6981776"/>
              <a:gd name="connsiteY15" fmla="*/ 4097337 h 4776427"/>
              <a:gd name="connsiteX0" fmla="*/ 0 w 6981776"/>
              <a:gd name="connsiteY0" fmla="*/ 4097337 h 4837667"/>
              <a:gd name="connsiteX1" fmla="*/ 963057 w 6981776"/>
              <a:gd name="connsiteY1" fmla="*/ 3889375 h 4837667"/>
              <a:gd name="connsiteX2" fmla="*/ 2755345 w 6981776"/>
              <a:gd name="connsiteY2" fmla="*/ 3440113 h 4837667"/>
              <a:gd name="connsiteX3" fmla="*/ 4174570 w 6981776"/>
              <a:gd name="connsiteY3" fmla="*/ 2754313 h 4837667"/>
              <a:gd name="connsiteX4" fmla="*/ 5317570 w 6981776"/>
              <a:gd name="connsiteY4" fmla="*/ 1925638 h 4837667"/>
              <a:gd name="connsiteX5" fmla="*/ 6162157 w 6981776"/>
              <a:gd name="connsiteY5" fmla="*/ 1001546 h 4837667"/>
              <a:gd name="connsiteX6" fmla="*/ 5766833 w 6981776"/>
              <a:gd name="connsiteY6" fmla="*/ 904875 h 4837667"/>
              <a:gd name="connsiteX7" fmla="*/ 6981270 w 6981776"/>
              <a:gd name="connsiteY7" fmla="*/ 0 h 4837667"/>
              <a:gd name="connsiteX8" fmla="*/ 6981776 w 6981776"/>
              <a:gd name="connsiteY8" fmla="*/ 1240082 h 4837667"/>
              <a:gd name="connsiteX9" fmla="*/ 6652658 w 6981776"/>
              <a:gd name="connsiteY9" fmla="*/ 1152525 h 4837667"/>
              <a:gd name="connsiteX10" fmla="*/ 5892180 w 6981776"/>
              <a:gd name="connsiteY10" fmla="*/ 2119248 h 4837667"/>
              <a:gd name="connsiteX11" fmla="*/ 4917520 w 6981776"/>
              <a:gd name="connsiteY11" fmla="*/ 3040063 h 4837667"/>
              <a:gd name="connsiteX12" fmla="*/ 3907870 w 6981776"/>
              <a:gd name="connsiteY12" fmla="*/ 3792538 h 4837667"/>
              <a:gd name="connsiteX13" fmla="*/ 2483870 w 6981776"/>
              <a:gd name="connsiteY13" fmla="*/ 4470993 h 4837667"/>
              <a:gd name="connsiteX14" fmla="*/ 1486856 w 6981776"/>
              <a:gd name="connsiteY14" fmla="*/ 4837667 h 4837667"/>
              <a:gd name="connsiteX15" fmla="*/ 0 w 6981776"/>
              <a:gd name="connsiteY15" fmla="*/ 4097337 h 4837667"/>
              <a:gd name="connsiteX0" fmla="*/ 0 w 6981776"/>
              <a:gd name="connsiteY0" fmla="*/ 4097337 h 4837667"/>
              <a:gd name="connsiteX1" fmla="*/ 963057 w 6981776"/>
              <a:gd name="connsiteY1" fmla="*/ 3889375 h 4837667"/>
              <a:gd name="connsiteX2" fmla="*/ 2755345 w 6981776"/>
              <a:gd name="connsiteY2" fmla="*/ 3440113 h 4837667"/>
              <a:gd name="connsiteX3" fmla="*/ 4174570 w 6981776"/>
              <a:gd name="connsiteY3" fmla="*/ 2754313 h 4837667"/>
              <a:gd name="connsiteX4" fmla="*/ 5317570 w 6981776"/>
              <a:gd name="connsiteY4" fmla="*/ 1925638 h 4837667"/>
              <a:gd name="connsiteX5" fmla="*/ 6162157 w 6981776"/>
              <a:gd name="connsiteY5" fmla="*/ 1001546 h 4837667"/>
              <a:gd name="connsiteX6" fmla="*/ 5766833 w 6981776"/>
              <a:gd name="connsiteY6" fmla="*/ 904875 h 4837667"/>
              <a:gd name="connsiteX7" fmla="*/ 6981270 w 6981776"/>
              <a:gd name="connsiteY7" fmla="*/ 0 h 4837667"/>
              <a:gd name="connsiteX8" fmla="*/ 6981776 w 6981776"/>
              <a:gd name="connsiteY8" fmla="*/ 1240082 h 4837667"/>
              <a:gd name="connsiteX9" fmla="*/ 6652658 w 6981776"/>
              <a:gd name="connsiteY9" fmla="*/ 1152525 h 4837667"/>
              <a:gd name="connsiteX10" fmla="*/ 5892180 w 6981776"/>
              <a:gd name="connsiteY10" fmla="*/ 2119248 h 4837667"/>
              <a:gd name="connsiteX11" fmla="*/ 4917520 w 6981776"/>
              <a:gd name="connsiteY11" fmla="*/ 3040063 h 4837667"/>
              <a:gd name="connsiteX12" fmla="*/ 3907870 w 6981776"/>
              <a:gd name="connsiteY12" fmla="*/ 3792538 h 4837667"/>
              <a:gd name="connsiteX13" fmla="*/ 2483870 w 6981776"/>
              <a:gd name="connsiteY13" fmla="*/ 4470993 h 4837667"/>
              <a:gd name="connsiteX14" fmla="*/ 1486856 w 6981776"/>
              <a:gd name="connsiteY14" fmla="*/ 4837667 h 4837667"/>
              <a:gd name="connsiteX15" fmla="*/ 0 w 6981776"/>
              <a:gd name="connsiteY15" fmla="*/ 4097337 h 4837667"/>
              <a:gd name="connsiteX0" fmla="*/ 0 w 6981776"/>
              <a:gd name="connsiteY0" fmla="*/ 4097337 h 4837667"/>
              <a:gd name="connsiteX1" fmla="*/ 963057 w 6981776"/>
              <a:gd name="connsiteY1" fmla="*/ 3889375 h 4837667"/>
              <a:gd name="connsiteX2" fmla="*/ 2755345 w 6981776"/>
              <a:gd name="connsiteY2" fmla="*/ 3440113 h 4837667"/>
              <a:gd name="connsiteX3" fmla="*/ 4174570 w 6981776"/>
              <a:gd name="connsiteY3" fmla="*/ 2754313 h 4837667"/>
              <a:gd name="connsiteX4" fmla="*/ 5317570 w 6981776"/>
              <a:gd name="connsiteY4" fmla="*/ 1925638 h 4837667"/>
              <a:gd name="connsiteX5" fmla="*/ 6162157 w 6981776"/>
              <a:gd name="connsiteY5" fmla="*/ 1001546 h 4837667"/>
              <a:gd name="connsiteX6" fmla="*/ 5766833 w 6981776"/>
              <a:gd name="connsiteY6" fmla="*/ 904875 h 4837667"/>
              <a:gd name="connsiteX7" fmla="*/ 6981270 w 6981776"/>
              <a:gd name="connsiteY7" fmla="*/ 0 h 4837667"/>
              <a:gd name="connsiteX8" fmla="*/ 6981776 w 6981776"/>
              <a:gd name="connsiteY8" fmla="*/ 1240082 h 4837667"/>
              <a:gd name="connsiteX9" fmla="*/ 6652658 w 6981776"/>
              <a:gd name="connsiteY9" fmla="*/ 1152525 h 4837667"/>
              <a:gd name="connsiteX10" fmla="*/ 5892180 w 6981776"/>
              <a:gd name="connsiteY10" fmla="*/ 2119248 h 4837667"/>
              <a:gd name="connsiteX11" fmla="*/ 4917520 w 6981776"/>
              <a:gd name="connsiteY11" fmla="*/ 3040063 h 4837667"/>
              <a:gd name="connsiteX12" fmla="*/ 3907870 w 6981776"/>
              <a:gd name="connsiteY12" fmla="*/ 3792538 h 4837667"/>
              <a:gd name="connsiteX13" fmla="*/ 2483870 w 6981776"/>
              <a:gd name="connsiteY13" fmla="*/ 4470993 h 4837667"/>
              <a:gd name="connsiteX14" fmla="*/ 1486856 w 6981776"/>
              <a:gd name="connsiteY14" fmla="*/ 4837667 h 4837667"/>
              <a:gd name="connsiteX15" fmla="*/ 0 w 6981776"/>
              <a:gd name="connsiteY15" fmla="*/ 4097337 h 4837667"/>
              <a:gd name="connsiteX0" fmla="*/ 0 w 6981776"/>
              <a:gd name="connsiteY0" fmla="*/ 4097337 h 4837667"/>
              <a:gd name="connsiteX1" fmla="*/ 963057 w 6981776"/>
              <a:gd name="connsiteY1" fmla="*/ 3889375 h 4837667"/>
              <a:gd name="connsiteX2" fmla="*/ 2755345 w 6981776"/>
              <a:gd name="connsiteY2" fmla="*/ 3440113 h 4837667"/>
              <a:gd name="connsiteX3" fmla="*/ 4174570 w 6981776"/>
              <a:gd name="connsiteY3" fmla="*/ 2754313 h 4837667"/>
              <a:gd name="connsiteX4" fmla="*/ 5317570 w 6981776"/>
              <a:gd name="connsiteY4" fmla="*/ 1925638 h 4837667"/>
              <a:gd name="connsiteX5" fmla="*/ 6162157 w 6981776"/>
              <a:gd name="connsiteY5" fmla="*/ 1001546 h 4837667"/>
              <a:gd name="connsiteX6" fmla="*/ 5766833 w 6981776"/>
              <a:gd name="connsiteY6" fmla="*/ 904875 h 4837667"/>
              <a:gd name="connsiteX7" fmla="*/ 6981270 w 6981776"/>
              <a:gd name="connsiteY7" fmla="*/ 0 h 4837667"/>
              <a:gd name="connsiteX8" fmla="*/ 6981776 w 6981776"/>
              <a:gd name="connsiteY8" fmla="*/ 1240082 h 4837667"/>
              <a:gd name="connsiteX9" fmla="*/ 6652658 w 6981776"/>
              <a:gd name="connsiteY9" fmla="*/ 1152525 h 4837667"/>
              <a:gd name="connsiteX10" fmla="*/ 5892180 w 6981776"/>
              <a:gd name="connsiteY10" fmla="*/ 2119248 h 4837667"/>
              <a:gd name="connsiteX11" fmla="*/ 4917520 w 6981776"/>
              <a:gd name="connsiteY11" fmla="*/ 3040063 h 4837667"/>
              <a:gd name="connsiteX12" fmla="*/ 3907870 w 6981776"/>
              <a:gd name="connsiteY12" fmla="*/ 3792538 h 4837667"/>
              <a:gd name="connsiteX13" fmla="*/ 2483870 w 6981776"/>
              <a:gd name="connsiteY13" fmla="*/ 4470993 h 4837667"/>
              <a:gd name="connsiteX14" fmla="*/ 1486856 w 6981776"/>
              <a:gd name="connsiteY14" fmla="*/ 4837667 h 4837667"/>
              <a:gd name="connsiteX15" fmla="*/ 0 w 6981776"/>
              <a:gd name="connsiteY15" fmla="*/ 4097337 h 4837667"/>
              <a:gd name="connsiteX0" fmla="*/ 0 w 6981776"/>
              <a:gd name="connsiteY0" fmla="*/ 4097337 h 4837667"/>
              <a:gd name="connsiteX1" fmla="*/ 963057 w 6981776"/>
              <a:gd name="connsiteY1" fmla="*/ 3889375 h 4837667"/>
              <a:gd name="connsiteX2" fmla="*/ 2755345 w 6981776"/>
              <a:gd name="connsiteY2" fmla="*/ 3440113 h 4837667"/>
              <a:gd name="connsiteX3" fmla="*/ 4174570 w 6981776"/>
              <a:gd name="connsiteY3" fmla="*/ 2754313 h 4837667"/>
              <a:gd name="connsiteX4" fmla="*/ 5317570 w 6981776"/>
              <a:gd name="connsiteY4" fmla="*/ 1925638 h 4837667"/>
              <a:gd name="connsiteX5" fmla="*/ 6162157 w 6981776"/>
              <a:gd name="connsiteY5" fmla="*/ 1001546 h 4837667"/>
              <a:gd name="connsiteX6" fmla="*/ 5766833 w 6981776"/>
              <a:gd name="connsiteY6" fmla="*/ 904875 h 4837667"/>
              <a:gd name="connsiteX7" fmla="*/ 6981270 w 6981776"/>
              <a:gd name="connsiteY7" fmla="*/ 0 h 4837667"/>
              <a:gd name="connsiteX8" fmla="*/ 6981776 w 6981776"/>
              <a:gd name="connsiteY8" fmla="*/ 1240082 h 4837667"/>
              <a:gd name="connsiteX9" fmla="*/ 6652658 w 6981776"/>
              <a:gd name="connsiteY9" fmla="*/ 1152525 h 4837667"/>
              <a:gd name="connsiteX10" fmla="*/ 5892180 w 6981776"/>
              <a:gd name="connsiteY10" fmla="*/ 2119248 h 4837667"/>
              <a:gd name="connsiteX11" fmla="*/ 4917520 w 6981776"/>
              <a:gd name="connsiteY11" fmla="*/ 3040063 h 4837667"/>
              <a:gd name="connsiteX12" fmla="*/ 3907870 w 6981776"/>
              <a:gd name="connsiteY12" fmla="*/ 3792538 h 4837667"/>
              <a:gd name="connsiteX13" fmla="*/ 2483870 w 6981776"/>
              <a:gd name="connsiteY13" fmla="*/ 4470993 h 4837667"/>
              <a:gd name="connsiteX14" fmla="*/ 1486856 w 6981776"/>
              <a:gd name="connsiteY14" fmla="*/ 4837667 h 4837667"/>
              <a:gd name="connsiteX15" fmla="*/ 0 w 6981776"/>
              <a:gd name="connsiteY15" fmla="*/ 4097337 h 4837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981776" h="4837667">
                <a:moveTo>
                  <a:pt x="0" y="4097337"/>
                </a:moveTo>
                <a:cubicBezTo>
                  <a:pt x="308238" y="4047781"/>
                  <a:pt x="503833" y="3998912"/>
                  <a:pt x="963057" y="3889375"/>
                </a:cubicBezTo>
                <a:cubicBezTo>
                  <a:pt x="1422281" y="3779838"/>
                  <a:pt x="2220093" y="3629290"/>
                  <a:pt x="2755345" y="3440113"/>
                </a:cubicBezTo>
                <a:cubicBezTo>
                  <a:pt x="3290597" y="3250936"/>
                  <a:pt x="3747532" y="3006726"/>
                  <a:pt x="4174570" y="2754313"/>
                </a:cubicBezTo>
                <a:cubicBezTo>
                  <a:pt x="4601608" y="2501900"/>
                  <a:pt x="4986305" y="2217766"/>
                  <a:pt x="5317570" y="1925638"/>
                </a:cubicBezTo>
                <a:cubicBezTo>
                  <a:pt x="5648835" y="1633510"/>
                  <a:pt x="6087280" y="1144686"/>
                  <a:pt x="6162157" y="1001546"/>
                </a:cubicBezTo>
                <a:lnTo>
                  <a:pt x="5766833" y="904875"/>
                </a:lnTo>
                <a:lnTo>
                  <a:pt x="6981270" y="0"/>
                </a:lnTo>
                <a:cubicBezTo>
                  <a:pt x="6981439" y="413361"/>
                  <a:pt x="6981607" y="826721"/>
                  <a:pt x="6981776" y="1240082"/>
                </a:cubicBezTo>
                <a:lnTo>
                  <a:pt x="6652658" y="1152525"/>
                </a:lnTo>
                <a:cubicBezTo>
                  <a:pt x="6471143" y="1327933"/>
                  <a:pt x="6181370" y="1804658"/>
                  <a:pt x="5892180" y="2119248"/>
                </a:cubicBezTo>
                <a:cubicBezTo>
                  <a:pt x="5602990" y="2433838"/>
                  <a:pt x="5248238" y="2761181"/>
                  <a:pt x="4917520" y="3040063"/>
                </a:cubicBezTo>
                <a:cubicBezTo>
                  <a:pt x="4586802" y="3318945"/>
                  <a:pt x="4313478" y="3554050"/>
                  <a:pt x="3907870" y="3792538"/>
                </a:cubicBezTo>
                <a:cubicBezTo>
                  <a:pt x="3502262" y="4031026"/>
                  <a:pt x="2829680" y="4326339"/>
                  <a:pt x="2483870" y="4470993"/>
                </a:cubicBezTo>
                <a:cubicBezTo>
                  <a:pt x="2124470" y="4604972"/>
                  <a:pt x="1771688" y="4758607"/>
                  <a:pt x="1486856" y="4837667"/>
                </a:cubicBezTo>
                <a:cubicBezTo>
                  <a:pt x="1139906" y="4712542"/>
                  <a:pt x="199717" y="4210647"/>
                  <a:pt x="0" y="4097337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9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lin ang="16200000" scaled="0"/>
          </a:gradFill>
          <a:ln>
            <a:noFill/>
          </a:ln>
          <a:effectLst>
            <a:outerShdw blurRad="25400" dist="38100" dir="2700000" algn="tl" rotWithShape="0">
              <a:schemeClr val="tx1">
                <a:lumMod val="75000"/>
                <a:lumOff val="2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그룹 10"/>
          <p:cNvGrpSpPr>
            <a:grpSpLocks/>
          </p:cNvGrpSpPr>
          <p:nvPr/>
        </p:nvGrpSpPr>
        <p:grpSpPr bwMode="auto">
          <a:xfrm>
            <a:off x="3172276" y="3124735"/>
            <a:ext cx="2040660" cy="1009055"/>
            <a:chOff x="3086100" y="4065588"/>
            <a:chExt cx="3448050" cy="1704975"/>
          </a:xfrm>
        </p:grpSpPr>
        <p:sp>
          <p:nvSpPr>
            <p:cNvPr id="9" name="자유형 8"/>
            <p:cNvSpPr/>
            <p:nvPr/>
          </p:nvSpPr>
          <p:spPr>
            <a:xfrm>
              <a:off x="6000750" y="4989513"/>
              <a:ext cx="533400" cy="781050"/>
            </a:xfrm>
            <a:custGeom>
              <a:avLst/>
              <a:gdLst>
                <a:gd name="connsiteX0" fmla="*/ 0 w 900100"/>
                <a:gd name="connsiteY0" fmla="*/ 646848 h 646848"/>
                <a:gd name="connsiteX1" fmla="*/ 450050 w 900100"/>
                <a:gd name="connsiteY1" fmla="*/ 0 h 646848"/>
                <a:gd name="connsiteX2" fmla="*/ 900100 w 900100"/>
                <a:gd name="connsiteY2" fmla="*/ 646848 h 646848"/>
                <a:gd name="connsiteX3" fmla="*/ 0 w 900100"/>
                <a:gd name="connsiteY3" fmla="*/ 646848 h 646848"/>
                <a:gd name="connsiteX0" fmla="*/ 0 w 900100"/>
                <a:gd name="connsiteY0" fmla="*/ 571500 h 571500"/>
                <a:gd name="connsiteX1" fmla="*/ 842975 w 900100"/>
                <a:gd name="connsiteY1" fmla="*/ 0 h 571500"/>
                <a:gd name="connsiteX2" fmla="*/ 900100 w 900100"/>
                <a:gd name="connsiteY2" fmla="*/ 571500 h 571500"/>
                <a:gd name="connsiteX3" fmla="*/ 0 w 900100"/>
                <a:gd name="connsiteY3" fmla="*/ 571500 h 571500"/>
                <a:gd name="connsiteX0" fmla="*/ 0 w 1062050"/>
                <a:gd name="connsiteY0" fmla="*/ 571500 h 571500"/>
                <a:gd name="connsiteX1" fmla="*/ 842975 w 1062050"/>
                <a:gd name="connsiteY1" fmla="*/ 0 h 571500"/>
                <a:gd name="connsiteX2" fmla="*/ 1062050 w 1062050"/>
                <a:gd name="connsiteY2" fmla="*/ 571500 h 571500"/>
                <a:gd name="connsiteX3" fmla="*/ 0 w 1062050"/>
                <a:gd name="connsiteY3" fmla="*/ 571500 h 571500"/>
                <a:gd name="connsiteX0" fmla="*/ 0 w 533400"/>
                <a:gd name="connsiteY0" fmla="*/ 781050 h 781050"/>
                <a:gd name="connsiteX1" fmla="*/ 314325 w 533400"/>
                <a:gd name="connsiteY1" fmla="*/ 0 h 781050"/>
                <a:gd name="connsiteX2" fmla="*/ 533400 w 533400"/>
                <a:gd name="connsiteY2" fmla="*/ 571500 h 781050"/>
                <a:gd name="connsiteX3" fmla="*/ 0 w 533400"/>
                <a:gd name="connsiteY3" fmla="*/ 781050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3400" h="781050">
                  <a:moveTo>
                    <a:pt x="0" y="781050"/>
                  </a:moveTo>
                  <a:lnTo>
                    <a:pt x="314325" y="0"/>
                  </a:lnTo>
                  <a:lnTo>
                    <a:pt x="533400" y="571500"/>
                  </a:lnTo>
                  <a:lnTo>
                    <a:pt x="0" y="78105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자유형 9"/>
            <p:cNvSpPr/>
            <p:nvPr/>
          </p:nvSpPr>
          <p:spPr>
            <a:xfrm>
              <a:off x="3086100" y="4065588"/>
              <a:ext cx="3228975" cy="1704975"/>
            </a:xfrm>
            <a:custGeom>
              <a:avLst/>
              <a:gdLst>
                <a:gd name="connsiteX0" fmla="*/ 0 w 2925325"/>
                <a:gd name="connsiteY0" fmla="*/ 0 h 945105"/>
                <a:gd name="connsiteX1" fmla="*/ 2925325 w 2925325"/>
                <a:gd name="connsiteY1" fmla="*/ 0 h 945105"/>
                <a:gd name="connsiteX2" fmla="*/ 2925325 w 2925325"/>
                <a:gd name="connsiteY2" fmla="*/ 945105 h 945105"/>
                <a:gd name="connsiteX3" fmla="*/ 0 w 2925325"/>
                <a:gd name="connsiteY3" fmla="*/ 945105 h 945105"/>
                <a:gd name="connsiteX4" fmla="*/ 0 w 2925325"/>
                <a:gd name="connsiteY4" fmla="*/ 0 h 945105"/>
                <a:gd name="connsiteX0" fmla="*/ 0 w 3048930"/>
                <a:gd name="connsiteY0" fmla="*/ 0 h 1531473"/>
                <a:gd name="connsiteX1" fmla="*/ 2925325 w 3048930"/>
                <a:gd name="connsiteY1" fmla="*/ 0 h 1531473"/>
                <a:gd name="connsiteX2" fmla="*/ 3048930 w 3048930"/>
                <a:gd name="connsiteY2" fmla="*/ 1531473 h 1531473"/>
                <a:gd name="connsiteX3" fmla="*/ 0 w 3048930"/>
                <a:gd name="connsiteY3" fmla="*/ 945105 h 1531473"/>
                <a:gd name="connsiteX4" fmla="*/ 0 w 3048930"/>
                <a:gd name="connsiteY4" fmla="*/ 0 h 1531473"/>
                <a:gd name="connsiteX0" fmla="*/ 0 w 3363254"/>
                <a:gd name="connsiteY0" fmla="*/ 0 h 1531473"/>
                <a:gd name="connsiteX1" fmla="*/ 3363254 w 3363254"/>
                <a:gd name="connsiteY1" fmla="*/ 750423 h 1531473"/>
                <a:gd name="connsiteX2" fmla="*/ 3048930 w 3363254"/>
                <a:gd name="connsiteY2" fmla="*/ 1531473 h 1531473"/>
                <a:gd name="connsiteX3" fmla="*/ 0 w 3363254"/>
                <a:gd name="connsiteY3" fmla="*/ 945105 h 1531473"/>
                <a:gd name="connsiteX4" fmla="*/ 0 w 3363254"/>
                <a:gd name="connsiteY4" fmla="*/ 0 h 1531473"/>
                <a:gd name="connsiteX0" fmla="*/ 372404 w 3363254"/>
                <a:gd name="connsiteY0" fmla="*/ 0 h 1704975"/>
                <a:gd name="connsiteX1" fmla="*/ 3363254 w 3363254"/>
                <a:gd name="connsiteY1" fmla="*/ 923925 h 1704975"/>
                <a:gd name="connsiteX2" fmla="*/ 3048930 w 3363254"/>
                <a:gd name="connsiteY2" fmla="*/ 1704975 h 1704975"/>
                <a:gd name="connsiteX3" fmla="*/ 0 w 3363254"/>
                <a:gd name="connsiteY3" fmla="*/ 1118607 h 1704975"/>
                <a:gd name="connsiteX4" fmla="*/ 372404 w 3363254"/>
                <a:gd name="connsiteY4" fmla="*/ 0 h 1704975"/>
                <a:gd name="connsiteX0" fmla="*/ 238125 w 3228975"/>
                <a:gd name="connsiteY0" fmla="*/ 0 h 1704975"/>
                <a:gd name="connsiteX1" fmla="*/ 3228975 w 3228975"/>
                <a:gd name="connsiteY1" fmla="*/ 923925 h 1704975"/>
                <a:gd name="connsiteX2" fmla="*/ 2914651 w 3228975"/>
                <a:gd name="connsiteY2" fmla="*/ 1704975 h 1704975"/>
                <a:gd name="connsiteX3" fmla="*/ 0 w 3228975"/>
                <a:gd name="connsiteY3" fmla="*/ 762000 h 1704975"/>
                <a:gd name="connsiteX4" fmla="*/ 238125 w 3228975"/>
                <a:gd name="connsiteY4" fmla="*/ 0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28975" h="1704975">
                  <a:moveTo>
                    <a:pt x="238125" y="0"/>
                  </a:moveTo>
                  <a:lnTo>
                    <a:pt x="3228975" y="923925"/>
                  </a:lnTo>
                  <a:lnTo>
                    <a:pt x="2914651" y="1704975"/>
                  </a:lnTo>
                  <a:lnTo>
                    <a:pt x="0" y="762000"/>
                  </a:lnTo>
                  <a:lnTo>
                    <a:pt x="238125" y="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85000"/>
                  </a:schemeClr>
                </a:gs>
                <a:gs pos="80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그룹 12"/>
          <p:cNvGrpSpPr>
            <a:grpSpLocks/>
          </p:cNvGrpSpPr>
          <p:nvPr/>
        </p:nvGrpSpPr>
        <p:grpSpPr bwMode="auto">
          <a:xfrm>
            <a:off x="4025370" y="2740468"/>
            <a:ext cx="2040660" cy="1009055"/>
            <a:chOff x="3086100" y="4065588"/>
            <a:chExt cx="3448050" cy="1704975"/>
          </a:xfrm>
        </p:grpSpPr>
        <p:sp>
          <p:nvSpPr>
            <p:cNvPr id="12" name="자유형 13"/>
            <p:cNvSpPr/>
            <p:nvPr/>
          </p:nvSpPr>
          <p:spPr>
            <a:xfrm>
              <a:off x="6000750" y="4989513"/>
              <a:ext cx="533400" cy="781050"/>
            </a:xfrm>
            <a:custGeom>
              <a:avLst/>
              <a:gdLst>
                <a:gd name="connsiteX0" fmla="*/ 0 w 900100"/>
                <a:gd name="connsiteY0" fmla="*/ 646848 h 646848"/>
                <a:gd name="connsiteX1" fmla="*/ 450050 w 900100"/>
                <a:gd name="connsiteY1" fmla="*/ 0 h 646848"/>
                <a:gd name="connsiteX2" fmla="*/ 900100 w 900100"/>
                <a:gd name="connsiteY2" fmla="*/ 646848 h 646848"/>
                <a:gd name="connsiteX3" fmla="*/ 0 w 900100"/>
                <a:gd name="connsiteY3" fmla="*/ 646848 h 646848"/>
                <a:gd name="connsiteX0" fmla="*/ 0 w 900100"/>
                <a:gd name="connsiteY0" fmla="*/ 571500 h 571500"/>
                <a:gd name="connsiteX1" fmla="*/ 842975 w 900100"/>
                <a:gd name="connsiteY1" fmla="*/ 0 h 571500"/>
                <a:gd name="connsiteX2" fmla="*/ 900100 w 900100"/>
                <a:gd name="connsiteY2" fmla="*/ 571500 h 571500"/>
                <a:gd name="connsiteX3" fmla="*/ 0 w 900100"/>
                <a:gd name="connsiteY3" fmla="*/ 571500 h 571500"/>
                <a:gd name="connsiteX0" fmla="*/ 0 w 1062050"/>
                <a:gd name="connsiteY0" fmla="*/ 571500 h 571500"/>
                <a:gd name="connsiteX1" fmla="*/ 842975 w 1062050"/>
                <a:gd name="connsiteY1" fmla="*/ 0 h 571500"/>
                <a:gd name="connsiteX2" fmla="*/ 1062050 w 1062050"/>
                <a:gd name="connsiteY2" fmla="*/ 571500 h 571500"/>
                <a:gd name="connsiteX3" fmla="*/ 0 w 1062050"/>
                <a:gd name="connsiteY3" fmla="*/ 571500 h 571500"/>
                <a:gd name="connsiteX0" fmla="*/ 0 w 533400"/>
                <a:gd name="connsiteY0" fmla="*/ 781050 h 781050"/>
                <a:gd name="connsiteX1" fmla="*/ 314325 w 533400"/>
                <a:gd name="connsiteY1" fmla="*/ 0 h 781050"/>
                <a:gd name="connsiteX2" fmla="*/ 533400 w 533400"/>
                <a:gd name="connsiteY2" fmla="*/ 571500 h 781050"/>
                <a:gd name="connsiteX3" fmla="*/ 0 w 533400"/>
                <a:gd name="connsiteY3" fmla="*/ 781050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3400" h="781050">
                  <a:moveTo>
                    <a:pt x="0" y="781050"/>
                  </a:moveTo>
                  <a:lnTo>
                    <a:pt x="314325" y="0"/>
                  </a:lnTo>
                  <a:lnTo>
                    <a:pt x="533400" y="571500"/>
                  </a:lnTo>
                  <a:lnTo>
                    <a:pt x="0" y="78105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80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자유형 14"/>
            <p:cNvSpPr/>
            <p:nvPr/>
          </p:nvSpPr>
          <p:spPr>
            <a:xfrm>
              <a:off x="3086100" y="4065588"/>
              <a:ext cx="3228975" cy="1704975"/>
            </a:xfrm>
            <a:custGeom>
              <a:avLst/>
              <a:gdLst>
                <a:gd name="connsiteX0" fmla="*/ 0 w 2925325"/>
                <a:gd name="connsiteY0" fmla="*/ 0 h 945105"/>
                <a:gd name="connsiteX1" fmla="*/ 2925325 w 2925325"/>
                <a:gd name="connsiteY1" fmla="*/ 0 h 945105"/>
                <a:gd name="connsiteX2" fmla="*/ 2925325 w 2925325"/>
                <a:gd name="connsiteY2" fmla="*/ 945105 h 945105"/>
                <a:gd name="connsiteX3" fmla="*/ 0 w 2925325"/>
                <a:gd name="connsiteY3" fmla="*/ 945105 h 945105"/>
                <a:gd name="connsiteX4" fmla="*/ 0 w 2925325"/>
                <a:gd name="connsiteY4" fmla="*/ 0 h 945105"/>
                <a:gd name="connsiteX0" fmla="*/ 0 w 3048930"/>
                <a:gd name="connsiteY0" fmla="*/ 0 h 1531473"/>
                <a:gd name="connsiteX1" fmla="*/ 2925325 w 3048930"/>
                <a:gd name="connsiteY1" fmla="*/ 0 h 1531473"/>
                <a:gd name="connsiteX2" fmla="*/ 3048930 w 3048930"/>
                <a:gd name="connsiteY2" fmla="*/ 1531473 h 1531473"/>
                <a:gd name="connsiteX3" fmla="*/ 0 w 3048930"/>
                <a:gd name="connsiteY3" fmla="*/ 945105 h 1531473"/>
                <a:gd name="connsiteX4" fmla="*/ 0 w 3048930"/>
                <a:gd name="connsiteY4" fmla="*/ 0 h 1531473"/>
                <a:gd name="connsiteX0" fmla="*/ 0 w 3363254"/>
                <a:gd name="connsiteY0" fmla="*/ 0 h 1531473"/>
                <a:gd name="connsiteX1" fmla="*/ 3363254 w 3363254"/>
                <a:gd name="connsiteY1" fmla="*/ 750423 h 1531473"/>
                <a:gd name="connsiteX2" fmla="*/ 3048930 w 3363254"/>
                <a:gd name="connsiteY2" fmla="*/ 1531473 h 1531473"/>
                <a:gd name="connsiteX3" fmla="*/ 0 w 3363254"/>
                <a:gd name="connsiteY3" fmla="*/ 945105 h 1531473"/>
                <a:gd name="connsiteX4" fmla="*/ 0 w 3363254"/>
                <a:gd name="connsiteY4" fmla="*/ 0 h 1531473"/>
                <a:gd name="connsiteX0" fmla="*/ 372404 w 3363254"/>
                <a:gd name="connsiteY0" fmla="*/ 0 h 1704975"/>
                <a:gd name="connsiteX1" fmla="*/ 3363254 w 3363254"/>
                <a:gd name="connsiteY1" fmla="*/ 923925 h 1704975"/>
                <a:gd name="connsiteX2" fmla="*/ 3048930 w 3363254"/>
                <a:gd name="connsiteY2" fmla="*/ 1704975 h 1704975"/>
                <a:gd name="connsiteX3" fmla="*/ 0 w 3363254"/>
                <a:gd name="connsiteY3" fmla="*/ 1118607 h 1704975"/>
                <a:gd name="connsiteX4" fmla="*/ 372404 w 3363254"/>
                <a:gd name="connsiteY4" fmla="*/ 0 h 1704975"/>
                <a:gd name="connsiteX0" fmla="*/ 238125 w 3228975"/>
                <a:gd name="connsiteY0" fmla="*/ 0 h 1704975"/>
                <a:gd name="connsiteX1" fmla="*/ 3228975 w 3228975"/>
                <a:gd name="connsiteY1" fmla="*/ 923925 h 1704975"/>
                <a:gd name="connsiteX2" fmla="*/ 2914651 w 3228975"/>
                <a:gd name="connsiteY2" fmla="*/ 1704975 h 1704975"/>
                <a:gd name="connsiteX3" fmla="*/ 0 w 3228975"/>
                <a:gd name="connsiteY3" fmla="*/ 762000 h 1704975"/>
                <a:gd name="connsiteX4" fmla="*/ 238125 w 3228975"/>
                <a:gd name="connsiteY4" fmla="*/ 0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28975" h="1704975">
                  <a:moveTo>
                    <a:pt x="238125" y="0"/>
                  </a:moveTo>
                  <a:lnTo>
                    <a:pt x="3228975" y="923925"/>
                  </a:lnTo>
                  <a:lnTo>
                    <a:pt x="2914651" y="1704975"/>
                  </a:lnTo>
                  <a:lnTo>
                    <a:pt x="0" y="762000"/>
                  </a:lnTo>
                  <a:lnTo>
                    <a:pt x="238125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80000">
                  <a:schemeClr val="accent1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그룹 15"/>
          <p:cNvGrpSpPr>
            <a:grpSpLocks/>
          </p:cNvGrpSpPr>
          <p:nvPr/>
        </p:nvGrpSpPr>
        <p:grpSpPr bwMode="auto">
          <a:xfrm>
            <a:off x="4771357" y="2341167"/>
            <a:ext cx="2040660" cy="1009055"/>
            <a:chOff x="3086100" y="4065588"/>
            <a:chExt cx="3448050" cy="1704975"/>
          </a:xfrm>
        </p:grpSpPr>
        <p:sp>
          <p:nvSpPr>
            <p:cNvPr id="15" name="자유형 16"/>
            <p:cNvSpPr/>
            <p:nvPr/>
          </p:nvSpPr>
          <p:spPr>
            <a:xfrm>
              <a:off x="6000750" y="4989513"/>
              <a:ext cx="533400" cy="781050"/>
            </a:xfrm>
            <a:custGeom>
              <a:avLst/>
              <a:gdLst>
                <a:gd name="connsiteX0" fmla="*/ 0 w 900100"/>
                <a:gd name="connsiteY0" fmla="*/ 646848 h 646848"/>
                <a:gd name="connsiteX1" fmla="*/ 450050 w 900100"/>
                <a:gd name="connsiteY1" fmla="*/ 0 h 646848"/>
                <a:gd name="connsiteX2" fmla="*/ 900100 w 900100"/>
                <a:gd name="connsiteY2" fmla="*/ 646848 h 646848"/>
                <a:gd name="connsiteX3" fmla="*/ 0 w 900100"/>
                <a:gd name="connsiteY3" fmla="*/ 646848 h 646848"/>
                <a:gd name="connsiteX0" fmla="*/ 0 w 900100"/>
                <a:gd name="connsiteY0" fmla="*/ 571500 h 571500"/>
                <a:gd name="connsiteX1" fmla="*/ 842975 w 900100"/>
                <a:gd name="connsiteY1" fmla="*/ 0 h 571500"/>
                <a:gd name="connsiteX2" fmla="*/ 900100 w 900100"/>
                <a:gd name="connsiteY2" fmla="*/ 571500 h 571500"/>
                <a:gd name="connsiteX3" fmla="*/ 0 w 900100"/>
                <a:gd name="connsiteY3" fmla="*/ 571500 h 571500"/>
                <a:gd name="connsiteX0" fmla="*/ 0 w 1062050"/>
                <a:gd name="connsiteY0" fmla="*/ 571500 h 571500"/>
                <a:gd name="connsiteX1" fmla="*/ 842975 w 1062050"/>
                <a:gd name="connsiteY1" fmla="*/ 0 h 571500"/>
                <a:gd name="connsiteX2" fmla="*/ 1062050 w 1062050"/>
                <a:gd name="connsiteY2" fmla="*/ 571500 h 571500"/>
                <a:gd name="connsiteX3" fmla="*/ 0 w 1062050"/>
                <a:gd name="connsiteY3" fmla="*/ 571500 h 571500"/>
                <a:gd name="connsiteX0" fmla="*/ 0 w 533400"/>
                <a:gd name="connsiteY0" fmla="*/ 781050 h 781050"/>
                <a:gd name="connsiteX1" fmla="*/ 314325 w 533400"/>
                <a:gd name="connsiteY1" fmla="*/ 0 h 781050"/>
                <a:gd name="connsiteX2" fmla="*/ 533400 w 533400"/>
                <a:gd name="connsiteY2" fmla="*/ 571500 h 781050"/>
                <a:gd name="connsiteX3" fmla="*/ 0 w 533400"/>
                <a:gd name="connsiteY3" fmla="*/ 781050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3400" h="781050">
                  <a:moveTo>
                    <a:pt x="0" y="781050"/>
                  </a:moveTo>
                  <a:lnTo>
                    <a:pt x="314325" y="0"/>
                  </a:lnTo>
                  <a:lnTo>
                    <a:pt x="533400" y="571500"/>
                  </a:lnTo>
                  <a:lnTo>
                    <a:pt x="0" y="78105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80000">
                  <a:schemeClr val="accent1"/>
                </a:gs>
                <a:gs pos="100000">
                  <a:schemeClr val="accent1"/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자유형 17"/>
            <p:cNvSpPr/>
            <p:nvPr/>
          </p:nvSpPr>
          <p:spPr>
            <a:xfrm>
              <a:off x="3086100" y="4065588"/>
              <a:ext cx="3228975" cy="1704975"/>
            </a:xfrm>
            <a:custGeom>
              <a:avLst/>
              <a:gdLst>
                <a:gd name="connsiteX0" fmla="*/ 0 w 2925325"/>
                <a:gd name="connsiteY0" fmla="*/ 0 h 945105"/>
                <a:gd name="connsiteX1" fmla="*/ 2925325 w 2925325"/>
                <a:gd name="connsiteY1" fmla="*/ 0 h 945105"/>
                <a:gd name="connsiteX2" fmla="*/ 2925325 w 2925325"/>
                <a:gd name="connsiteY2" fmla="*/ 945105 h 945105"/>
                <a:gd name="connsiteX3" fmla="*/ 0 w 2925325"/>
                <a:gd name="connsiteY3" fmla="*/ 945105 h 945105"/>
                <a:gd name="connsiteX4" fmla="*/ 0 w 2925325"/>
                <a:gd name="connsiteY4" fmla="*/ 0 h 945105"/>
                <a:gd name="connsiteX0" fmla="*/ 0 w 3048930"/>
                <a:gd name="connsiteY0" fmla="*/ 0 h 1531473"/>
                <a:gd name="connsiteX1" fmla="*/ 2925325 w 3048930"/>
                <a:gd name="connsiteY1" fmla="*/ 0 h 1531473"/>
                <a:gd name="connsiteX2" fmla="*/ 3048930 w 3048930"/>
                <a:gd name="connsiteY2" fmla="*/ 1531473 h 1531473"/>
                <a:gd name="connsiteX3" fmla="*/ 0 w 3048930"/>
                <a:gd name="connsiteY3" fmla="*/ 945105 h 1531473"/>
                <a:gd name="connsiteX4" fmla="*/ 0 w 3048930"/>
                <a:gd name="connsiteY4" fmla="*/ 0 h 1531473"/>
                <a:gd name="connsiteX0" fmla="*/ 0 w 3363254"/>
                <a:gd name="connsiteY0" fmla="*/ 0 h 1531473"/>
                <a:gd name="connsiteX1" fmla="*/ 3363254 w 3363254"/>
                <a:gd name="connsiteY1" fmla="*/ 750423 h 1531473"/>
                <a:gd name="connsiteX2" fmla="*/ 3048930 w 3363254"/>
                <a:gd name="connsiteY2" fmla="*/ 1531473 h 1531473"/>
                <a:gd name="connsiteX3" fmla="*/ 0 w 3363254"/>
                <a:gd name="connsiteY3" fmla="*/ 945105 h 1531473"/>
                <a:gd name="connsiteX4" fmla="*/ 0 w 3363254"/>
                <a:gd name="connsiteY4" fmla="*/ 0 h 1531473"/>
                <a:gd name="connsiteX0" fmla="*/ 372404 w 3363254"/>
                <a:gd name="connsiteY0" fmla="*/ 0 h 1704975"/>
                <a:gd name="connsiteX1" fmla="*/ 3363254 w 3363254"/>
                <a:gd name="connsiteY1" fmla="*/ 923925 h 1704975"/>
                <a:gd name="connsiteX2" fmla="*/ 3048930 w 3363254"/>
                <a:gd name="connsiteY2" fmla="*/ 1704975 h 1704975"/>
                <a:gd name="connsiteX3" fmla="*/ 0 w 3363254"/>
                <a:gd name="connsiteY3" fmla="*/ 1118607 h 1704975"/>
                <a:gd name="connsiteX4" fmla="*/ 372404 w 3363254"/>
                <a:gd name="connsiteY4" fmla="*/ 0 h 1704975"/>
                <a:gd name="connsiteX0" fmla="*/ 238125 w 3228975"/>
                <a:gd name="connsiteY0" fmla="*/ 0 h 1704975"/>
                <a:gd name="connsiteX1" fmla="*/ 3228975 w 3228975"/>
                <a:gd name="connsiteY1" fmla="*/ 923925 h 1704975"/>
                <a:gd name="connsiteX2" fmla="*/ 2914651 w 3228975"/>
                <a:gd name="connsiteY2" fmla="*/ 1704975 h 1704975"/>
                <a:gd name="connsiteX3" fmla="*/ 0 w 3228975"/>
                <a:gd name="connsiteY3" fmla="*/ 762000 h 1704975"/>
                <a:gd name="connsiteX4" fmla="*/ 238125 w 3228975"/>
                <a:gd name="connsiteY4" fmla="*/ 0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28975" h="1704975">
                  <a:moveTo>
                    <a:pt x="238125" y="0"/>
                  </a:moveTo>
                  <a:lnTo>
                    <a:pt x="3228975" y="923925"/>
                  </a:lnTo>
                  <a:lnTo>
                    <a:pt x="2914651" y="1704975"/>
                  </a:lnTo>
                  <a:lnTo>
                    <a:pt x="0" y="762000"/>
                  </a:lnTo>
                  <a:lnTo>
                    <a:pt x="238125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8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" name="그룹 18"/>
          <p:cNvGrpSpPr>
            <a:grpSpLocks/>
          </p:cNvGrpSpPr>
          <p:nvPr/>
        </p:nvGrpSpPr>
        <p:grpSpPr bwMode="auto">
          <a:xfrm>
            <a:off x="5410237" y="1834761"/>
            <a:ext cx="2040660" cy="1009055"/>
            <a:chOff x="3086100" y="4065588"/>
            <a:chExt cx="3448050" cy="1704975"/>
          </a:xfrm>
        </p:grpSpPr>
        <p:sp>
          <p:nvSpPr>
            <p:cNvPr id="18" name="자유형 19"/>
            <p:cNvSpPr/>
            <p:nvPr/>
          </p:nvSpPr>
          <p:spPr>
            <a:xfrm>
              <a:off x="6000750" y="4989513"/>
              <a:ext cx="533400" cy="781050"/>
            </a:xfrm>
            <a:custGeom>
              <a:avLst/>
              <a:gdLst>
                <a:gd name="connsiteX0" fmla="*/ 0 w 900100"/>
                <a:gd name="connsiteY0" fmla="*/ 646848 h 646848"/>
                <a:gd name="connsiteX1" fmla="*/ 450050 w 900100"/>
                <a:gd name="connsiteY1" fmla="*/ 0 h 646848"/>
                <a:gd name="connsiteX2" fmla="*/ 900100 w 900100"/>
                <a:gd name="connsiteY2" fmla="*/ 646848 h 646848"/>
                <a:gd name="connsiteX3" fmla="*/ 0 w 900100"/>
                <a:gd name="connsiteY3" fmla="*/ 646848 h 646848"/>
                <a:gd name="connsiteX0" fmla="*/ 0 w 900100"/>
                <a:gd name="connsiteY0" fmla="*/ 571500 h 571500"/>
                <a:gd name="connsiteX1" fmla="*/ 842975 w 900100"/>
                <a:gd name="connsiteY1" fmla="*/ 0 h 571500"/>
                <a:gd name="connsiteX2" fmla="*/ 900100 w 900100"/>
                <a:gd name="connsiteY2" fmla="*/ 571500 h 571500"/>
                <a:gd name="connsiteX3" fmla="*/ 0 w 900100"/>
                <a:gd name="connsiteY3" fmla="*/ 571500 h 571500"/>
                <a:gd name="connsiteX0" fmla="*/ 0 w 1062050"/>
                <a:gd name="connsiteY0" fmla="*/ 571500 h 571500"/>
                <a:gd name="connsiteX1" fmla="*/ 842975 w 1062050"/>
                <a:gd name="connsiteY1" fmla="*/ 0 h 571500"/>
                <a:gd name="connsiteX2" fmla="*/ 1062050 w 1062050"/>
                <a:gd name="connsiteY2" fmla="*/ 571500 h 571500"/>
                <a:gd name="connsiteX3" fmla="*/ 0 w 1062050"/>
                <a:gd name="connsiteY3" fmla="*/ 571500 h 571500"/>
                <a:gd name="connsiteX0" fmla="*/ 0 w 533400"/>
                <a:gd name="connsiteY0" fmla="*/ 781050 h 781050"/>
                <a:gd name="connsiteX1" fmla="*/ 314325 w 533400"/>
                <a:gd name="connsiteY1" fmla="*/ 0 h 781050"/>
                <a:gd name="connsiteX2" fmla="*/ 533400 w 533400"/>
                <a:gd name="connsiteY2" fmla="*/ 571500 h 781050"/>
                <a:gd name="connsiteX3" fmla="*/ 0 w 533400"/>
                <a:gd name="connsiteY3" fmla="*/ 781050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3400" h="781050">
                  <a:moveTo>
                    <a:pt x="0" y="781050"/>
                  </a:moveTo>
                  <a:lnTo>
                    <a:pt x="314325" y="0"/>
                  </a:lnTo>
                  <a:lnTo>
                    <a:pt x="533400" y="571500"/>
                  </a:lnTo>
                  <a:lnTo>
                    <a:pt x="0" y="78105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80000">
                  <a:schemeClr val="accent1">
                    <a:lumMod val="75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자유형 20"/>
            <p:cNvSpPr/>
            <p:nvPr/>
          </p:nvSpPr>
          <p:spPr>
            <a:xfrm>
              <a:off x="3086100" y="4065588"/>
              <a:ext cx="3228975" cy="1704975"/>
            </a:xfrm>
            <a:custGeom>
              <a:avLst/>
              <a:gdLst>
                <a:gd name="connsiteX0" fmla="*/ 0 w 2925325"/>
                <a:gd name="connsiteY0" fmla="*/ 0 h 945105"/>
                <a:gd name="connsiteX1" fmla="*/ 2925325 w 2925325"/>
                <a:gd name="connsiteY1" fmla="*/ 0 h 945105"/>
                <a:gd name="connsiteX2" fmla="*/ 2925325 w 2925325"/>
                <a:gd name="connsiteY2" fmla="*/ 945105 h 945105"/>
                <a:gd name="connsiteX3" fmla="*/ 0 w 2925325"/>
                <a:gd name="connsiteY3" fmla="*/ 945105 h 945105"/>
                <a:gd name="connsiteX4" fmla="*/ 0 w 2925325"/>
                <a:gd name="connsiteY4" fmla="*/ 0 h 945105"/>
                <a:gd name="connsiteX0" fmla="*/ 0 w 3048930"/>
                <a:gd name="connsiteY0" fmla="*/ 0 h 1531473"/>
                <a:gd name="connsiteX1" fmla="*/ 2925325 w 3048930"/>
                <a:gd name="connsiteY1" fmla="*/ 0 h 1531473"/>
                <a:gd name="connsiteX2" fmla="*/ 3048930 w 3048930"/>
                <a:gd name="connsiteY2" fmla="*/ 1531473 h 1531473"/>
                <a:gd name="connsiteX3" fmla="*/ 0 w 3048930"/>
                <a:gd name="connsiteY3" fmla="*/ 945105 h 1531473"/>
                <a:gd name="connsiteX4" fmla="*/ 0 w 3048930"/>
                <a:gd name="connsiteY4" fmla="*/ 0 h 1531473"/>
                <a:gd name="connsiteX0" fmla="*/ 0 w 3363254"/>
                <a:gd name="connsiteY0" fmla="*/ 0 h 1531473"/>
                <a:gd name="connsiteX1" fmla="*/ 3363254 w 3363254"/>
                <a:gd name="connsiteY1" fmla="*/ 750423 h 1531473"/>
                <a:gd name="connsiteX2" fmla="*/ 3048930 w 3363254"/>
                <a:gd name="connsiteY2" fmla="*/ 1531473 h 1531473"/>
                <a:gd name="connsiteX3" fmla="*/ 0 w 3363254"/>
                <a:gd name="connsiteY3" fmla="*/ 945105 h 1531473"/>
                <a:gd name="connsiteX4" fmla="*/ 0 w 3363254"/>
                <a:gd name="connsiteY4" fmla="*/ 0 h 1531473"/>
                <a:gd name="connsiteX0" fmla="*/ 372404 w 3363254"/>
                <a:gd name="connsiteY0" fmla="*/ 0 h 1704975"/>
                <a:gd name="connsiteX1" fmla="*/ 3363254 w 3363254"/>
                <a:gd name="connsiteY1" fmla="*/ 923925 h 1704975"/>
                <a:gd name="connsiteX2" fmla="*/ 3048930 w 3363254"/>
                <a:gd name="connsiteY2" fmla="*/ 1704975 h 1704975"/>
                <a:gd name="connsiteX3" fmla="*/ 0 w 3363254"/>
                <a:gd name="connsiteY3" fmla="*/ 1118607 h 1704975"/>
                <a:gd name="connsiteX4" fmla="*/ 372404 w 3363254"/>
                <a:gd name="connsiteY4" fmla="*/ 0 h 1704975"/>
                <a:gd name="connsiteX0" fmla="*/ 238125 w 3228975"/>
                <a:gd name="connsiteY0" fmla="*/ 0 h 1704975"/>
                <a:gd name="connsiteX1" fmla="*/ 3228975 w 3228975"/>
                <a:gd name="connsiteY1" fmla="*/ 923925 h 1704975"/>
                <a:gd name="connsiteX2" fmla="*/ 2914651 w 3228975"/>
                <a:gd name="connsiteY2" fmla="*/ 1704975 h 1704975"/>
                <a:gd name="connsiteX3" fmla="*/ 0 w 3228975"/>
                <a:gd name="connsiteY3" fmla="*/ 762000 h 1704975"/>
                <a:gd name="connsiteX4" fmla="*/ 238125 w 3228975"/>
                <a:gd name="connsiteY4" fmla="*/ 0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28975" h="1704975">
                  <a:moveTo>
                    <a:pt x="238125" y="0"/>
                  </a:moveTo>
                  <a:lnTo>
                    <a:pt x="3228975" y="923925"/>
                  </a:lnTo>
                  <a:lnTo>
                    <a:pt x="2914651" y="1704975"/>
                  </a:lnTo>
                  <a:lnTo>
                    <a:pt x="0" y="762000"/>
                  </a:lnTo>
                  <a:lnTo>
                    <a:pt x="238125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80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1019822" y="1122816"/>
            <a:ext cx="722458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15616" y="4326944"/>
            <a:ext cx="684076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22" name="직사각형 26"/>
          <p:cNvSpPr/>
          <p:nvPr/>
        </p:nvSpPr>
        <p:spPr>
          <a:xfrm rot="1040367">
            <a:off x="3561703" y="3443364"/>
            <a:ext cx="10868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직사각형 27"/>
          <p:cNvSpPr/>
          <p:nvPr/>
        </p:nvSpPr>
        <p:spPr>
          <a:xfrm rot="1040367">
            <a:off x="4404001" y="3071344"/>
            <a:ext cx="10868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직사각형 28"/>
          <p:cNvSpPr/>
          <p:nvPr/>
        </p:nvSpPr>
        <p:spPr>
          <a:xfrm rot="1040367">
            <a:off x="5149798" y="2697567"/>
            <a:ext cx="10868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29"/>
          <p:cNvSpPr/>
          <p:nvPr/>
        </p:nvSpPr>
        <p:spPr>
          <a:xfrm rot="1040367">
            <a:off x="5797084" y="2163417"/>
            <a:ext cx="10868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자유형 30"/>
          <p:cNvSpPr/>
          <p:nvPr/>
        </p:nvSpPr>
        <p:spPr bwMode="auto">
          <a:xfrm>
            <a:off x="4401806" y="3492421"/>
            <a:ext cx="645812" cy="502942"/>
          </a:xfrm>
          <a:custGeom>
            <a:avLst/>
            <a:gdLst>
              <a:gd name="connsiteX0" fmla="*/ 0 w 2925325"/>
              <a:gd name="connsiteY0" fmla="*/ 0 h 945105"/>
              <a:gd name="connsiteX1" fmla="*/ 2925325 w 2925325"/>
              <a:gd name="connsiteY1" fmla="*/ 0 h 945105"/>
              <a:gd name="connsiteX2" fmla="*/ 2925325 w 2925325"/>
              <a:gd name="connsiteY2" fmla="*/ 945105 h 945105"/>
              <a:gd name="connsiteX3" fmla="*/ 0 w 2925325"/>
              <a:gd name="connsiteY3" fmla="*/ 945105 h 945105"/>
              <a:gd name="connsiteX4" fmla="*/ 0 w 2925325"/>
              <a:gd name="connsiteY4" fmla="*/ 0 h 945105"/>
              <a:gd name="connsiteX0" fmla="*/ 0 w 3048930"/>
              <a:gd name="connsiteY0" fmla="*/ 0 h 1531473"/>
              <a:gd name="connsiteX1" fmla="*/ 2925325 w 3048930"/>
              <a:gd name="connsiteY1" fmla="*/ 0 h 1531473"/>
              <a:gd name="connsiteX2" fmla="*/ 3048930 w 3048930"/>
              <a:gd name="connsiteY2" fmla="*/ 1531473 h 1531473"/>
              <a:gd name="connsiteX3" fmla="*/ 0 w 3048930"/>
              <a:gd name="connsiteY3" fmla="*/ 945105 h 1531473"/>
              <a:gd name="connsiteX4" fmla="*/ 0 w 3048930"/>
              <a:gd name="connsiteY4" fmla="*/ 0 h 1531473"/>
              <a:gd name="connsiteX0" fmla="*/ 0 w 3363254"/>
              <a:gd name="connsiteY0" fmla="*/ 0 h 1531473"/>
              <a:gd name="connsiteX1" fmla="*/ 3363254 w 3363254"/>
              <a:gd name="connsiteY1" fmla="*/ 750423 h 1531473"/>
              <a:gd name="connsiteX2" fmla="*/ 3048930 w 3363254"/>
              <a:gd name="connsiteY2" fmla="*/ 1531473 h 1531473"/>
              <a:gd name="connsiteX3" fmla="*/ 0 w 3363254"/>
              <a:gd name="connsiteY3" fmla="*/ 945105 h 1531473"/>
              <a:gd name="connsiteX4" fmla="*/ 0 w 3363254"/>
              <a:gd name="connsiteY4" fmla="*/ 0 h 1531473"/>
              <a:gd name="connsiteX0" fmla="*/ 372404 w 3363254"/>
              <a:gd name="connsiteY0" fmla="*/ 0 h 1704975"/>
              <a:gd name="connsiteX1" fmla="*/ 3363254 w 3363254"/>
              <a:gd name="connsiteY1" fmla="*/ 923925 h 1704975"/>
              <a:gd name="connsiteX2" fmla="*/ 3048930 w 3363254"/>
              <a:gd name="connsiteY2" fmla="*/ 1704975 h 1704975"/>
              <a:gd name="connsiteX3" fmla="*/ 0 w 3363254"/>
              <a:gd name="connsiteY3" fmla="*/ 1118607 h 1704975"/>
              <a:gd name="connsiteX4" fmla="*/ 372404 w 3363254"/>
              <a:gd name="connsiteY4" fmla="*/ 0 h 1704975"/>
              <a:gd name="connsiteX0" fmla="*/ 238125 w 3228975"/>
              <a:gd name="connsiteY0" fmla="*/ 0 h 1704975"/>
              <a:gd name="connsiteX1" fmla="*/ 3228975 w 3228975"/>
              <a:gd name="connsiteY1" fmla="*/ 923925 h 1704975"/>
              <a:gd name="connsiteX2" fmla="*/ 2914651 w 3228975"/>
              <a:gd name="connsiteY2" fmla="*/ 1704975 h 1704975"/>
              <a:gd name="connsiteX3" fmla="*/ 0 w 3228975"/>
              <a:gd name="connsiteY3" fmla="*/ 762000 h 1704975"/>
              <a:gd name="connsiteX4" fmla="*/ 238125 w 3228975"/>
              <a:gd name="connsiteY4" fmla="*/ 0 h 1704975"/>
              <a:gd name="connsiteX0" fmla="*/ -1 w 2990849"/>
              <a:gd name="connsiteY0" fmla="*/ 0 h 1704975"/>
              <a:gd name="connsiteX1" fmla="*/ 2990849 w 2990849"/>
              <a:gd name="connsiteY1" fmla="*/ 923925 h 1704975"/>
              <a:gd name="connsiteX2" fmla="*/ 2676525 w 2990849"/>
              <a:gd name="connsiteY2" fmla="*/ 1704975 h 1704975"/>
              <a:gd name="connsiteX3" fmla="*/ -1 w 2990849"/>
              <a:gd name="connsiteY3" fmla="*/ 0 h 1704975"/>
              <a:gd name="connsiteX0" fmla="*/ 0 w 2990850"/>
              <a:gd name="connsiteY0" fmla="*/ 0 h 1704975"/>
              <a:gd name="connsiteX1" fmla="*/ 2990850 w 2990850"/>
              <a:gd name="connsiteY1" fmla="*/ 923925 h 1704975"/>
              <a:gd name="connsiteX2" fmla="*/ 2676526 w 2990850"/>
              <a:gd name="connsiteY2" fmla="*/ 1704975 h 1704975"/>
              <a:gd name="connsiteX3" fmla="*/ 0 w 2990850"/>
              <a:gd name="connsiteY3" fmla="*/ 0 h 1704975"/>
              <a:gd name="connsiteX0" fmla="*/ 0 w 2990850"/>
              <a:gd name="connsiteY0" fmla="*/ 0 h 1704975"/>
              <a:gd name="connsiteX1" fmla="*/ 1336814 w 2990850"/>
              <a:gd name="connsiteY1" fmla="*/ 416852 h 1704975"/>
              <a:gd name="connsiteX2" fmla="*/ 2990850 w 2990850"/>
              <a:gd name="connsiteY2" fmla="*/ 923925 h 1704975"/>
              <a:gd name="connsiteX3" fmla="*/ 2676526 w 2990850"/>
              <a:gd name="connsiteY3" fmla="*/ 1704975 h 1704975"/>
              <a:gd name="connsiteX4" fmla="*/ 0 w 2990850"/>
              <a:gd name="connsiteY4" fmla="*/ 0 h 1704975"/>
              <a:gd name="connsiteX0" fmla="*/ 1392099 w 1706423"/>
              <a:gd name="connsiteY0" fmla="*/ 1288123 h 1288123"/>
              <a:gd name="connsiteX1" fmla="*/ 52387 w 1706423"/>
              <a:gd name="connsiteY1" fmla="*/ 0 h 1288123"/>
              <a:gd name="connsiteX2" fmla="*/ 1706423 w 1706423"/>
              <a:gd name="connsiteY2" fmla="*/ 507073 h 1288123"/>
              <a:gd name="connsiteX3" fmla="*/ 1392099 w 1706423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4036" h="1288123">
                <a:moveTo>
                  <a:pt x="1339712" y="1288123"/>
                </a:moveTo>
                <a:cubicBezTo>
                  <a:pt x="1211266" y="503810"/>
                  <a:pt x="1096523" y="498616"/>
                  <a:pt x="0" y="0"/>
                </a:cubicBezTo>
                <a:lnTo>
                  <a:pt x="1654036" y="507073"/>
                </a:lnTo>
                <a:lnTo>
                  <a:pt x="1339712" y="128812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자유형 31"/>
          <p:cNvSpPr/>
          <p:nvPr/>
        </p:nvSpPr>
        <p:spPr bwMode="auto">
          <a:xfrm>
            <a:off x="5258606" y="3105197"/>
            <a:ext cx="645812" cy="502942"/>
          </a:xfrm>
          <a:custGeom>
            <a:avLst/>
            <a:gdLst>
              <a:gd name="connsiteX0" fmla="*/ 0 w 2925325"/>
              <a:gd name="connsiteY0" fmla="*/ 0 h 945105"/>
              <a:gd name="connsiteX1" fmla="*/ 2925325 w 2925325"/>
              <a:gd name="connsiteY1" fmla="*/ 0 h 945105"/>
              <a:gd name="connsiteX2" fmla="*/ 2925325 w 2925325"/>
              <a:gd name="connsiteY2" fmla="*/ 945105 h 945105"/>
              <a:gd name="connsiteX3" fmla="*/ 0 w 2925325"/>
              <a:gd name="connsiteY3" fmla="*/ 945105 h 945105"/>
              <a:gd name="connsiteX4" fmla="*/ 0 w 2925325"/>
              <a:gd name="connsiteY4" fmla="*/ 0 h 945105"/>
              <a:gd name="connsiteX0" fmla="*/ 0 w 3048930"/>
              <a:gd name="connsiteY0" fmla="*/ 0 h 1531473"/>
              <a:gd name="connsiteX1" fmla="*/ 2925325 w 3048930"/>
              <a:gd name="connsiteY1" fmla="*/ 0 h 1531473"/>
              <a:gd name="connsiteX2" fmla="*/ 3048930 w 3048930"/>
              <a:gd name="connsiteY2" fmla="*/ 1531473 h 1531473"/>
              <a:gd name="connsiteX3" fmla="*/ 0 w 3048930"/>
              <a:gd name="connsiteY3" fmla="*/ 945105 h 1531473"/>
              <a:gd name="connsiteX4" fmla="*/ 0 w 3048930"/>
              <a:gd name="connsiteY4" fmla="*/ 0 h 1531473"/>
              <a:gd name="connsiteX0" fmla="*/ 0 w 3363254"/>
              <a:gd name="connsiteY0" fmla="*/ 0 h 1531473"/>
              <a:gd name="connsiteX1" fmla="*/ 3363254 w 3363254"/>
              <a:gd name="connsiteY1" fmla="*/ 750423 h 1531473"/>
              <a:gd name="connsiteX2" fmla="*/ 3048930 w 3363254"/>
              <a:gd name="connsiteY2" fmla="*/ 1531473 h 1531473"/>
              <a:gd name="connsiteX3" fmla="*/ 0 w 3363254"/>
              <a:gd name="connsiteY3" fmla="*/ 945105 h 1531473"/>
              <a:gd name="connsiteX4" fmla="*/ 0 w 3363254"/>
              <a:gd name="connsiteY4" fmla="*/ 0 h 1531473"/>
              <a:gd name="connsiteX0" fmla="*/ 372404 w 3363254"/>
              <a:gd name="connsiteY0" fmla="*/ 0 h 1704975"/>
              <a:gd name="connsiteX1" fmla="*/ 3363254 w 3363254"/>
              <a:gd name="connsiteY1" fmla="*/ 923925 h 1704975"/>
              <a:gd name="connsiteX2" fmla="*/ 3048930 w 3363254"/>
              <a:gd name="connsiteY2" fmla="*/ 1704975 h 1704975"/>
              <a:gd name="connsiteX3" fmla="*/ 0 w 3363254"/>
              <a:gd name="connsiteY3" fmla="*/ 1118607 h 1704975"/>
              <a:gd name="connsiteX4" fmla="*/ 372404 w 3363254"/>
              <a:gd name="connsiteY4" fmla="*/ 0 h 1704975"/>
              <a:gd name="connsiteX0" fmla="*/ 238125 w 3228975"/>
              <a:gd name="connsiteY0" fmla="*/ 0 h 1704975"/>
              <a:gd name="connsiteX1" fmla="*/ 3228975 w 3228975"/>
              <a:gd name="connsiteY1" fmla="*/ 923925 h 1704975"/>
              <a:gd name="connsiteX2" fmla="*/ 2914651 w 3228975"/>
              <a:gd name="connsiteY2" fmla="*/ 1704975 h 1704975"/>
              <a:gd name="connsiteX3" fmla="*/ 0 w 3228975"/>
              <a:gd name="connsiteY3" fmla="*/ 762000 h 1704975"/>
              <a:gd name="connsiteX4" fmla="*/ 238125 w 3228975"/>
              <a:gd name="connsiteY4" fmla="*/ 0 h 1704975"/>
              <a:gd name="connsiteX0" fmla="*/ -1 w 2990849"/>
              <a:gd name="connsiteY0" fmla="*/ 0 h 1704975"/>
              <a:gd name="connsiteX1" fmla="*/ 2990849 w 2990849"/>
              <a:gd name="connsiteY1" fmla="*/ 923925 h 1704975"/>
              <a:gd name="connsiteX2" fmla="*/ 2676525 w 2990849"/>
              <a:gd name="connsiteY2" fmla="*/ 1704975 h 1704975"/>
              <a:gd name="connsiteX3" fmla="*/ -1 w 2990849"/>
              <a:gd name="connsiteY3" fmla="*/ 0 h 1704975"/>
              <a:gd name="connsiteX0" fmla="*/ 0 w 2990850"/>
              <a:gd name="connsiteY0" fmla="*/ 0 h 1704975"/>
              <a:gd name="connsiteX1" fmla="*/ 2990850 w 2990850"/>
              <a:gd name="connsiteY1" fmla="*/ 923925 h 1704975"/>
              <a:gd name="connsiteX2" fmla="*/ 2676526 w 2990850"/>
              <a:gd name="connsiteY2" fmla="*/ 1704975 h 1704975"/>
              <a:gd name="connsiteX3" fmla="*/ 0 w 2990850"/>
              <a:gd name="connsiteY3" fmla="*/ 0 h 1704975"/>
              <a:gd name="connsiteX0" fmla="*/ 0 w 2990850"/>
              <a:gd name="connsiteY0" fmla="*/ 0 h 1704975"/>
              <a:gd name="connsiteX1" fmla="*/ 1336814 w 2990850"/>
              <a:gd name="connsiteY1" fmla="*/ 416852 h 1704975"/>
              <a:gd name="connsiteX2" fmla="*/ 2990850 w 2990850"/>
              <a:gd name="connsiteY2" fmla="*/ 923925 h 1704975"/>
              <a:gd name="connsiteX3" fmla="*/ 2676526 w 2990850"/>
              <a:gd name="connsiteY3" fmla="*/ 1704975 h 1704975"/>
              <a:gd name="connsiteX4" fmla="*/ 0 w 2990850"/>
              <a:gd name="connsiteY4" fmla="*/ 0 h 1704975"/>
              <a:gd name="connsiteX0" fmla="*/ 1392099 w 1706423"/>
              <a:gd name="connsiteY0" fmla="*/ 1288123 h 1288123"/>
              <a:gd name="connsiteX1" fmla="*/ 52387 w 1706423"/>
              <a:gd name="connsiteY1" fmla="*/ 0 h 1288123"/>
              <a:gd name="connsiteX2" fmla="*/ 1706423 w 1706423"/>
              <a:gd name="connsiteY2" fmla="*/ 507073 h 1288123"/>
              <a:gd name="connsiteX3" fmla="*/ 1392099 w 1706423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4036" h="1288123">
                <a:moveTo>
                  <a:pt x="1339712" y="1288123"/>
                </a:moveTo>
                <a:cubicBezTo>
                  <a:pt x="1211266" y="503810"/>
                  <a:pt x="1096523" y="498616"/>
                  <a:pt x="0" y="0"/>
                </a:cubicBezTo>
                <a:lnTo>
                  <a:pt x="1654036" y="507073"/>
                </a:lnTo>
                <a:lnTo>
                  <a:pt x="1339712" y="128812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자유형 32"/>
          <p:cNvSpPr/>
          <p:nvPr/>
        </p:nvSpPr>
        <p:spPr bwMode="auto">
          <a:xfrm>
            <a:off x="6010446" y="2695497"/>
            <a:ext cx="645812" cy="502942"/>
          </a:xfrm>
          <a:custGeom>
            <a:avLst/>
            <a:gdLst>
              <a:gd name="connsiteX0" fmla="*/ 0 w 2925325"/>
              <a:gd name="connsiteY0" fmla="*/ 0 h 945105"/>
              <a:gd name="connsiteX1" fmla="*/ 2925325 w 2925325"/>
              <a:gd name="connsiteY1" fmla="*/ 0 h 945105"/>
              <a:gd name="connsiteX2" fmla="*/ 2925325 w 2925325"/>
              <a:gd name="connsiteY2" fmla="*/ 945105 h 945105"/>
              <a:gd name="connsiteX3" fmla="*/ 0 w 2925325"/>
              <a:gd name="connsiteY3" fmla="*/ 945105 h 945105"/>
              <a:gd name="connsiteX4" fmla="*/ 0 w 2925325"/>
              <a:gd name="connsiteY4" fmla="*/ 0 h 945105"/>
              <a:gd name="connsiteX0" fmla="*/ 0 w 3048930"/>
              <a:gd name="connsiteY0" fmla="*/ 0 h 1531473"/>
              <a:gd name="connsiteX1" fmla="*/ 2925325 w 3048930"/>
              <a:gd name="connsiteY1" fmla="*/ 0 h 1531473"/>
              <a:gd name="connsiteX2" fmla="*/ 3048930 w 3048930"/>
              <a:gd name="connsiteY2" fmla="*/ 1531473 h 1531473"/>
              <a:gd name="connsiteX3" fmla="*/ 0 w 3048930"/>
              <a:gd name="connsiteY3" fmla="*/ 945105 h 1531473"/>
              <a:gd name="connsiteX4" fmla="*/ 0 w 3048930"/>
              <a:gd name="connsiteY4" fmla="*/ 0 h 1531473"/>
              <a:gd name="connsiteX0" fmla="*/ 0 w 3363254"/>
              <a:gd name="connsiteY0" fmla="*/ 0 h 1531473"/>
              <a:gd name="connsiteX1" fmla="*/ 3363254 w 3363254"/>
              <a:gd name="connsiteY1" fmla="*/ 750423 h 1531473"/>
              <a:gd name="connsiteX2" fmla="*/ 3048930 w 3363254"/>
              <a:gd name="connsiteY2" fmla="*/ 1531473 h 1531473"/>
              <a:gd name="connsiteX3" fmla="*/ 0 w 3363254"/>
              <a:gd name="connsiteY3" fmla="*/ 945105 h 1531473"/>
              <a:gd name="connsiteX4" fmla="*/ 0 w 3363254"/>
              <a:gd name="connsiteY4" fmla="*/ 0 h 1531473"/>
              <a:gd name="connsiteX0" fmla="*/ 372404 w 3363254"/>
              <a:gd name="connsiteY0" fmla="*/ 0 h 1704975"/>
              <a:gd name="connsiteX1" fmla="*/ 3363254 w 3363254"/>
              <a:gd name="connsiteY1" fmla="*/ 923925 h 1704975"/>
              <a:gd name="connsiteX2" fmla="*/ 3048930 w 3363254"/>
              <a:gd name="connsiteY2" fmla="*/ 1704975 h 1704975"/>
              <a:gd name="connsiteX3" fmla="*/ 0 w 3363254"/>
              <a:gd name="connsiteY3" fmla="*/ 1118607 h 1704975"/>
              <a:gd name="connsiteX4" fmla="*/ 372404 w 3363254"/>
              <a:gd name="connsiteY4" fmla="*/ 0 h 1704975"/>
              <a:gd name="connsiteX0" fmla="*/ 238125 w 3228975"/>
              <a:gd name="connsiteY0" fmla="*/ 0 h 1704975"/>
              <a:gd name="connsiteX1" fmla="*/ 3228975 w 3228975"/>
              <a:gd name="connsiteY1" fmla="*/ 923925 h 1704975"/>
              <a:gd name="connsiteX2" fmla="*/ 2914651 w 3228975"/>
              <a:gd name="connsiteY2" fmla="*/ 1704975 h 1704975"/>
              <a:gd name="connsiteX3" fmla="*/ 0 w 3228975"/>
              <a:gd name="connsiteY3" fmla="*/ 762000 h 1704975"/>
              <a:gd name="connsiteX4" fmla="*/ 238125 w 3228975"/>
              <a:gd name="connsiteY4" fmla="*/ 0 h 1704975"/>
              <a:gd name="connsiteX0" fmla="*/ -1 w 2990849"/>
              <a:gd name="connsiteY0" fmla="*/ 0 h 1704975"/>
              <a:gd name="connsiteX1" fmla="*/ 2990849 w 2990849"/>
              <a:gd name="connsiteY1" fmla="*/ 923925 h 1704975"/>
              <a:gd name="connsiteX2" fmla="*/ 2676525 w 2990849"/>
              <a:gd name="connsiteY2" fmla="*/ 1704975 h 1704975"/>
              <a:gd name="connsiteX3" fmla="*/ -1 w 2990849"/>
              <a:gd name="connsiteY3" fmla="*/ 0 h 1704975"/>
              <a:gd name="connsiteX0" fmla="*/ 0 w 2990850"/>
              <a:gd name="connsiteY0" fmla="*/ 0 h 1704975"/>
              <a:gd name="connsiteX1" fmla="*/ 2990850 w 2990850"/>
              <a:gd name="connsiteY1" fmla="*/ 923925 h 1704975"/>
              <a:gd name="connsiteX2" fmla="*/ 2676526 w 2990850"/>
              <a:gd name="connsiteY2" fmla="*/ 1704975 h 1704975"/>
              <a:gd name="connsiteX3" fmla="*/ 0 w 2990850"/>
              <a:gd name="connsiteY3" fmla="*/ 0 h 1704975"/>
              <a:gd name="connsiteX0" fmla="*/ 0 w 2990850"/>
              <a:gd name="connsiteY0" fmla="*/ 0 h 1704975"/>
              <a:gd name="connsiteX1" fmla="*/ 1336814 w 2990850"/>
              <a:gd name="connsiteY1" fmla="*/ 416852 h 1704975"/>
              <a:gd name="connsiteX2" fmla="*/ 2990850 w 2990850"/>
              <a:gd name="connsiteY2" fmla="*/ 923925 h 1704975"/>
              <a:gd name="connsiteX3" fmla="*/ 2676526 w 2990850"/>
              <a:gd name="connsiteY3" fmla="*/ 1704975 h 1704975"/>
              <a:gd name="connsiteX4" fmla="*/ 0 w 2990850"/>
              <a:gd name="connsiteY4" fmla="*/ 0 h 1704975"/>
              <a:gd name="connsiteX0" fmla="*/ 1392099 w 1706423"/>
              <a:gd name="connsiteY0" fmla="*/ 1288123 h 1288123"/>
              <a:gd name="connsiteX1" fmla="*/ 52387 w 1706423"/>
              <a:gd name="connsiteY1" fmla="*/ 0 h 1288123"/>
              <a:gd name="connsiteX2" fmla="*/ 1706423 w 1706423"/>
              <a:gd name="connsiteY2" fmla="*/ 507073 h 1288123"/>
              <a:gd name="connsiteX3" fmla="*/ 1392099 w 1706423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4036" h="1288123">
                <a:moveTo>
                  <a:pt x="1339712" y="1288123"/>
                </a:moveTo>
                <a:cubicBezTo>
                  <a:pt x="1211266" y="503810"/>
                  <a:pt x="1096523" y="498616"/>
                  <a:pt x="0" y="0"/>
                </a:cubicBezTo>
                <a:lnTo>
                  <a:pt x="1654036" y="507073"/>
                </a:lnTo>
                <a:lnTo>
                  <a:pt x="1339712" y="128812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자유형 33"/>
          <p:cNvSpPr/>
          <p:nvPr/>
        </p:nvSpPr>
        <p:spPr bwMode="auto">
          <a:xfrm>
            <a:off x="6650215" y="2195382"/>
            <a:ext cx="645812" cy="502942"/>
          </a:xfrm>
          <a:custGeom>
            <a:avLst/>
            <a:gdLst>
              <a:gd name="connsiteX0" fmla="*/ 0 w 2925325"/>
              <a:gd name="connsiteY0" fmla="*/ 0 h 945105"/>
              <a:gd name="connsiteX1" fmla="*/ 2925325 w 2925325"/>
              <a:gd name="connsiteY1" fmla="*/ 0 h 945105"/>
              <a:gd name="connsiteX2" fmla="*/ 2925325 w 2925325"/>
              <a:gd name="connsiteY2" fmla="*/ 945105 h 945105"/>
              <a:gd name="connsiteX3" fmla="*/ 0 w 2925325"/>
              <a:gd name="connsiteY3" fmla="*/ 945105 h 945105"/>
              <a:gd name="connsiteX4" fmla="*/ 0 w 2925325"/>
              <a:gd name="connsiteY4" fmla="*/ 0 h 945105"/>
              <a:gd name="connsiteX0" fmla="*/ 0 w 3048930"/>
              <a:gd name="connsiteY0" fmla="*/ 0 h 1531473"/>
              <a:gd name="connsiteX1" fmla="*/ 2925325 w 3048930"/>
              <a:gd name="connsiteY1" fmla="*/ 0 h 1531473"/>
              <a:gd name="connsiteX2" fmla="*/ 3048930 w 3048930"/>
              <a:gd name="connsiteY2" fmla="*/ 1531473 h 1531473"/>
              <a:gd name="connsiteX3" fmla="*/ 0 w 3048930"/>
              <a:gd name="connsiteY3" fmla="*/ 945105 h 1531473"/>
              <a:gd name="connsiteX4" fmla="*/ 0 w 3048930"/>
              <a:gd name="connsiteY4" fmla="*/ 0 h 1531473"/>
              <a:gd name="connsiteX0" fmla="*/ 0 w 3363254"/>
              <a:gd name="connsiteY0" fmla="*/ 0 h 1531473"/>
              <a:gd name="connsiteX1" fmla="*/ 3363254 w 3363254"/>
              <a:gd name="connsiteY1" fmla="*/ 750423 h 1531473"/>
              <a:gd name="connsiteX2" fmla="*/ 3048930 w 3363254"/>
              <a:gd name="connsiteY2" fmla="*/ 1531473 h 1531473"/>
              <a:gd name="connsiteX3" fmla="*/ 0 w 3363254"/>
              <a:gd name="connsiteY3" fmla="*/ 945105 h 1531473"/>
              <a:gd name="connsiteX4" fmla="*/ 0 w 3363254"/>
              <a:gd name="connsiteY4" fmla="*/ 0 h 1531473"/>
              <a:gd name="connsiteX0" fmla="*/ 372404 w 3363254"/>
              <a:gd name="connsiteY0" fmla="*/ 0 h 1704975"/>
              <a:gd name="connsiteX1" fmla="*/ 3363254 w 3363254"/>
              <a:gd name="connsiteY1" fmla="*/ 923925 h 1704975"/>
              <a:gd name="connsiteX2" fmla="*/ 3048930 w 3363254"/>
              <a:gd name="connsiteY2" fmla="*/ 1704975 h 1704975"/>
              <a:gd name="connsiteX3" fmla="*/ 0 w 3363254"/>
              <a:gd name="connsiteY3" fmla="*/ 1118607 h 1704975"/>
              <a:gd name="connsiteX4" fmla="*/ 372404 w 3363254"/>
              <a:gd name="connsiteY4" fmla="*/ 0 h 1704975"/>
              <a:gd name="connsiteX0" fmla="*/ 238125 w 3228975"/>
              <a:gd name="connsiteY0" fmla="*/ 0 h 1704975"/>
              <a:gd name="connsiteX1" fmla="*/ 3228975 w 3228975"/>
              <a:gd name="connsiteY1" fmla="*/ 923925 h 1704975"/>
              <a:gd name="connsiteX2" fmla="*/ 2914651 w 3228975"/>
              <a:gd name="connsiteY2" fmla="*/ 1704975 h 1704975"/>
              <a:gd name="connsiteX3" fmla="*/ 0 w 3228975"/>
              <a:gd name="connsiteY3" fmla="*/ 762000 h 1704975"/>
              <a:gd name="connsiteX4" fmla="*/ 238125 w 3228975"/>
              <a:gd name="connsiteY4" fmla="*/ 0 h 1704975"/>
              <a:gd name="connsiteX0" fmla="*/ -1 w 2990849"/>
              <a:gd name="connsiteY0" fmla="*/ 0 h 1704975"/>
              <a:gd name="connsiteX1" fmla="*/ 2990849 w 2990849"/>
              <a:gd name="connsiteY1" fmla="*/ 923925 h 1704975"/>
              <a:gd name="connsiteX2" fmla="*/ 2676525 w 2990849"/>
              <a:gd name="connsiteY2" fmla="*/ 1704975 h 1704975"/>
              <a:gd name="connsiteX3" fmla="*/ -1 w 2990849"/>
              <a:gd name="connsiteY3" fmla="*/ 0 h 1704975"/>
              <a:gd name="connsiteX0" fmla="*/ 0 w 2990850"/>
              <a:gd name="connsiteY0" fmla="*/ 0 h 1704975"/>
              <a:gd name="connsiteX1" fmla="*/ 2990850 w 2990850"/>
              <a:gd name="connsiteY1" fmla="*/ 923925 h 1704975"/>
              <a:gd name="connsiteX2" fmla="*/ 2676526 w 2990850"/>
              <a:gd name="connsiteY2" fmla="*/ 1704975 h 1704975"/>
              <a:gd name="connsiteX3" fmla="*/ 0 w 2990850"/>
              <a:gd name="connsiteY3" fmla="*/ 0 h 1704975"/>
              <a:gd name="connsiteX0" fmla="*/ 0 w 2990850"/>
              <a:gd name="connsiteY0" fmla="*/ 0 h 1704975"/>
              <a:gd name="connsiteX1" fmla="*/ 1336814 w 2990850"/>
              <a:gd name="connsiteY1" fmla="*/ 416852 h 1704975"/>
              <a:gd name="connsiteX2" fmla="*/ 2990850 w 2990850"/>
              <a:gd name="connsiteY2" fmla="*/ 923925 h 1704975"/>
              <a:gd name="connsiteX3" fmla="*/ 2676526 w 2990850"/>
              <a:gd name="connsiteY3" fmla="*/ 1704975 h 1704975"/>
              <a:gd name="connsiteX4" fmla="*/ 0 w 2990850"/>
              <a:gd name="connsiteY4" fmla="*/ 0 h 1704975"/>
              <a:gd name="connsiteX0" fmla="*/ 1392099 w 1706423"/>
              <a:gd name="connsiteY0" fmla="*/ 1288123 h 1288123"/>
              <a:gd name="connsiteX1" fmla="*/ 52387 w 1706423"/>
              <a:gd name="connsiteY1" fmla="*/ 0 h 1288123"/>
              <a:gd name="connsiteX2" fmla="*/ 1706423 w 1706423"/>
              <a:gd name="connsiteY2" fmla="*/ 507073 h 1288123"/>
              <a:gd name="connsiteX3" fmla="*/ 1392099 w 1706423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4036" h="1288123">
                <a:moveTo>
                  <a:pt x="1339712" y="1288123"/>
                </a:moveTo>
                <a:cubicBezTo>
                  <a:pt x="1211266" y="503810"/>
                  <a:pt x="1096523" y="498616"/>
                  <a:pt x="0" y="0"/>
                </a:cubicBezTo>
                <a:lnTo>
                  <a:pt x="1654036" y="507073"/>
                </a:lnTo>
                <a:lnTo>
                  <a:pt x="1339712" y="128812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6" name="그룹 59"/>
          <p:cNvGrpSpPr/>
          <p:nvPr/>
        </p:nvGrpSpPr>
        <p:grpSpPr>
          <a:xfrm>
            <a:off x="1687503" y="1894418"/>
            <a:ext cx="1948393" cy="941621"/>
            <a:chOff x="476545" y="2726626"/>
            <a:chExt cx="2271430" cy="941621"/>
          </a:xfrm>
        </p:grpSpPr>
        <p:sp>
          <p:nvSpPr>
            <p:cNvPr id="37" name="TextBox 115"/>
            <p:cNvSpPr txBox="1">
              <a:spLocks noChangeArrowheads="1"/>
            </p:cNvSpPr>
            <p:nvPr/>
          </p:nvSpPr>
          <p:spPr bwMode="auto">
            <a:xfrm>
              <a:off x="547275" y="2726626"/>
              <a:ext cx="212997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38" name="TextBox 117"/>
            <p:cNvSpPr txBox="1">
              <a:spLocks noChangeArrowheads="1"/>
            </p:cNvSpPr>
            <p:nvPr/>
          </p:nvSpPr>
          <p:spPr bwMode="auto">
            <a:xfrm>
              <a:off x="673580" y="3045798"/>
              <a:ext cx="187736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39" name="TextBox 38"/>
            <p:cNvSpPr txBox="1"/>
            <p:nvPr/>
          </p:nvSpPr>
          <p:spPr bwMode="auto">
            <a:xfrm>
              <a:off x="476545" y="3298915"/>
              <a:ext cx="227143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 Text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here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굴림" charset="-127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직사각형 23"/>
          <p:cNvSpPr/>
          <p:nvPr/>
        </p:nvSpPr>
        <p:spPr>
          <a:xfrm>
            <a:off x="1079" y="1771697"/>
            <a:ext cx="9143999" cy="2178783"/>
          </a:xfrm>
          <a:prstGeom prst="rect">
            <a:avLst/>
          </a:prstGeom>
          <a:solidFill>
            <a:schemeClr val="bg1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58"/>
          <p:cNvSpPr/>
          <p:nvPr/>
        </p:nvSpPr>
        <p:spPr>
          <a:xfrm>
            <a:off x="1646648" y="1868975"/>
            <a:ext cx="1948393" cy="1048105"/>
          </a:xfrm>
          <a:prstGeom prst="roundRect">
            <a:avLst>
              <a:gd name="adj" fmla="val 5782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596956" y="699542"/>
            <a:ext cx="58378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자유형 21"/>
          <p:cNvSpPr/>
          <p:nvPr/>
        </p:nvSpPr>
        <p:spPr>
          <a:xfrm>
            <a:off x="2956513" y="1340567"/>
            <a:ext cx="4132025" cy="2863077"/>
          </a:xfrm>
          <a:custGeom>
            <a:avLst/>
            <a:gdLst>
              <a:gd name="connsiteX0" fmla="*/ 0 w 4755647"/>
              <a:gd name="connsiteY0" fmla="*/ 585065 h 2340260"/>
              <a:gd name="connsiteX1" fmla="*/ 3585517 w 4755647"/>
              <a:gd name="connsiteY1" fmla="*/ 585065 h 2340260"/>
              <a:gd name="connsiteX2" fmla="*/ 3585517 w 4755647"/>
              <a:gd name="connsiteY2" fmla="*/ 0 h 2340260"/>
              <a:gd name="connsiteX3" fmla="*/ 4755647 w 4755647"/>
              <a:gd name="connsiteY3" fmla="*/ 1170130 h 2340260"/>
              <a:gd name="connsiteX4" fmla="*/ 3585517 w 4755647"/>
              <a:gd name="connsiteY4" fmla="*/ 2340260 h 2340260"/>
              <a:gd name="connsiteX5" fmla="*/ 3585517 w 4755647"/>
              <a:gd name="connsiteY5" fmla="*/ 1755195 h 2340260"/>
              <a:gd name="connsiteX6" fmla="*/ 0 w 4755647"/>
              <a:gd name="connsiteY6" fmla="*/ 1755195 h 2340260"/>
              <a:gd name="connsiteX7" fmla="*/ 0 w 4755647"/>
              <a:gd name="connsiteY7" fmla="*/ 585065 h 2340260"/>
              <a:gd name="connsiteX0" fmla="*/ 0 w 6510337"/>
              <a:gd name="connsiteY0" fmla="*/ 1375097 h 3130292"/>
              <a:gd name="connsiteX1" fmla="*/ 3585517 w 6510337"/>
              <a:gd name="connsiteY1" fmla="*/ 1375097 h 3130292"/>
              <a:gd name="connsiteX2" fmla="*/ 3585517 w 6510337"/>
              <a:gd name="connsiteY2" fmla="*/ 790032 h 3130292"/>
              <a:gd name="connsiteX3" fmla="*/ 6510337 w 6510337"/>
              <a:gd name="connsiteY3" fmla="*/ 0 h 3130292"/>
              <a:gd name="connsiteX4" fmla="*/ 3585517 w 6510337"/>
              <a:gd name="connsiteY4" fmla="*/ 3130292 h 3130292"/>
              <a:gd name="connsiteX5" fmla="*/ 3585517 w 6510337"/>
              <a:gd name="connsiteY5" fmla="*/ 2545227 h 3130292"/>
              <a:gd name="connsiteX6" fmla="*/ 0 w 6510337"/>
              <a:gd name="connsiteY6" fmla="*/ 2545227 h 3130292"/>
              <a:gd name="connsiteX7" fmla="*/ 0 w 6510337"/>
              <a:gd name="connsiteY7" fmla="*/ 1375097 h 3130292"/>
              <a:gd name="connsiteX0" fmla="*/ 0 w 6510337"/>
              <a:gd name="connsiteY0" fmla="*/ 1375097 h 2545227"/>
              <a:gd name="connsiteX1" fmla="*/ 3585517 w 6510337"/>
              <a:gd name="connsiteY1" fmla="*/ 1375097 h 2545227"/>
              <a:gd name="connsiteX2" fmla="*/ 3585517 w 6510337"/>
              <a:gd name="connsiteY2" fmla="*/ 790032 h 2545227"/>
              <a:gd name="connsiteX3" fmla="*/ 6510337 w 6510337"/>
              <a:gd name="connsiteY3" fmla="*/ 0 h 2545227"/>
              <a:gd name="connsiteX4" fmla="*/ 6510337 w 6510337"/>
              <a:gd name="connsiteY4" fmla="*/ 1066800 h 2545227"/>
              <a:gd name="connsiteX5" fmla="*/ 3585517 w 6510337"/>
              <a:gd name="connsiteY5" fmla="*/ 2545227 h 2545227"/>
              <a:gd name="connsiteX6" fmla="*/ 0 w 6510337"/>
              <a:gd name="connsiteY6" fmla="*/ 2545227 h 2545227"/>
              <a:gd name="connsiteX7" fmla="*/ 0 w 6510337"/>
              <a:gd name="connsiteY7" fmla="*/ 1375097 h 2545227"/>
              <a:gd name="connsiteX0" fmla="*/ 0 w 6510337"/>
              <a:gd name="connsiteY0" fmla="*/ 1375097 h 2545227"/>
              <a:gd name="connsiteX1" fmla="*/ 3585517 w 6510337"/>
              <a:gd name="connsiteY1" fmla="*/ 1375097 h 2545227"/>
              <a:gd name="connsiteX2" fmla="*/ 5160692 w 6510337"/>
              <a:gd name="connsiteY2" fmla="*/ 1104901 h 2545227"/>
              <a:gd name="connsiteX3" fmla="*/ 6510337 w 6510337"/>
              <a:gd name="connsiteY3" fmla="*/ 0 h 2545227"/>
              <a:gd name="connsiteX4" fmla="*/ 6510337 w 6510337"/>
              <a:gd name="connsiteY4" fmla="*/ 1066800 h 2545227"/>
              <a:gd name="connsiteX5" fmla="*/ 3585517 w 6510337"/>
              <a:gd name="connsiteY5" fmla="*/ 2545227 h 2545227"/>
              <a:gd name="connsiteX6" fmla="*/ 0 w 6510337"/>
              <a:gd name="connsiteY6" fmla="*/ 2545227 h 2545227"/>
              <a:gd name="connsiteX7" fmla="*/ 0 w 6510337"/>
              <a:gd name="connsiteY7" fmla="*/ 1375097 h 2545227"/>
              <a:gd name="connsiteX0" fmla="*/ 0 w 6510337"/>
              <a:gd name="connsiteY0" fmla="*/ 1375097 h 2545227"/>
              <a:gd name="connsiteX1" fmla="*/ 3585517 w 6510337"/>
              <a:gd name="connsiteY1" fmla="*/ 1375097 h 2545227"/>
              <a:gd name="connsiteX2" fmla="*/ 5295900 w 6510337"/>
              <a:gd name="connsiteY2" fmla="*/ 1066801 h 2545227"/>
              <a:gd name="connsiteX3" fmla="*/ 6510337 w 6510337"/>
              <a:gd name="connsiteY3" fmla="*/ 0 h 2545227"/>
              <a:gd name="connsiteX4" fmla="*/ 6510337 w 6510337"/>
              <a:gd name="connsiteY4" fmla="*/ 1066800 h 2545227"/>
              <a:gd name="connsiteX5" fmla="*/ 3585517 w 6510337"/>
              <a:gd name="connsiteY5" fmla="*/ 2545227 h 2545227"/>
              <a:gd name="connsiteX6" fmla="*/ 0 w 6510337"/>
              <a:gd name="connsiteY6" fmla="*/ 2545227 h 2545227"/>
              <a:gd name="connsiteX7" fmla="*/ 0 w 6510337"/>
              <a:gd name="connsiteY7" fmla="*/ 1375097 h 2545227"/>
              <a:gd name="connsiteX0" fmla="*/ 0 w 6510337"/>
              <a:gd name="connsiteY0" fmla="*/ 1375097 h 4660463"/>
              <a:gd name="connsiteX1" fmla="*/ 3585517 w 6510337"/>
              <a:gd name="connsiteY1" fmla="*/ 1375097 h 4660463"/>
              <a:gd name="connsiteX2" fmla="*/ 5295900 w 6510337"/>
              <a:gd name="connsiteY2" fmla="*/ 1066801 h 4660463"/>
              <a:gd name="connsiteX3" fmla="*/ 6510337 w 6510337"/>
              <a:gd name="connsiteY3" fmla="*/ 0 h 4660463"/>
              <a:gd name="connsiteX4" fmla="*/ 6510337 w 6510337"/>
              <a:gd name="connsiteY4" fmla="*/ 1066800 h 4660463"/>
              <a:gd name="connsiteX5" fmla="*/ 3585517 w 6510337"/>
              <a:gd name="connsiteY5" fmla="*/ 2545227 h 4660463"/>
              <a:gd name="connsiteX6" fmla="*/ 1362075 w 6510337"/>
              <a:gd name="connsiteY6" fmla="*/ 4660463 h 4660463"/>
              <a:gd name="connsiteX7" fmla="*/ 0 w 6510337"/>
              <a:gd name="connsiteY7" fmla="*/ 1375097 h 4660463"/>
              <a:gd name="connsiteX0" fmla="*/ 0 w 6510337"/>
              <a:gd name="connsiteY0" fmla="*/ 3924301 h 4660463"/>
              <a:gd name="connsiteX1" fmla="*/ 3585517 w 6510337"/>
              <a:gd name="connsiteY1" fmla="*/ 1375097 h 4660463"/>
              <a:gd name="connsiteX2" fmla="*/ 5295900 w 6510337"/>
              <a:gd name="connsiteY2" fmla="*/ 1066801 h 4660463"/>
              <a:gd name="connsiteX3" fmla="*/ 6510337 w 6510337"/>
              <a:gd name="connsiteY3" fmla="*/ 0 h 4660463"/>
              <a:gd name="connsiteX4" fmla="*/ 6510337 w 6510337"/>
              <a:gd name="connsiteY4" fmla="*/ 1066800 h 4660463"/>
              <a:gd name="connsiteX5" fmla="*/ 3585517 w 6510337"/>
              <a:gd name="connsiteY5" fmla="*/ 2545227 h 4660463"/>
              <a:gd name="connsiteX6" fmla="*/ 1362075 w 6510337"/>
              <a:gd name="connsiteY6" fmla="*/ 4660463 h 4660463"/>
              <a:gd name="connsiteX7" fmla="*/ 0 w 6510337"/>
              <a:gd name="connsiteY7" fmla="*/ 3924301 h 4660463"/>
              <a:gd name="connsiteX0" fmla="*/ 0 w 6510337"/>
              <a:gd name="connsiteY0" fmla="*/ 3924301 h 4660463"/>
              <a:gd name="connsiteX1" fmla="*/ 3585517 w 6510337"/>
              <a:gd name="connsiteY1" fmla="*/ 1375097 h 4660463"/>
              <a:gd name="connsiteX2" fmla="*/ 5295900 w 6510337"/>
              <a:gd name="connsiteY2" fmla="*/ 1066801 h 4660463"/>
              <a:gd name="connsiteX3" fmla="*/ 6510337 w 6510337"/>
              <a:gd name="connsiteY3" fmla="*/ 0 h 4660463"/>
              <a:gd name="connsiteX4" fmla="*/ 6510337 w 6510337"/>
              <a:gd name="connsiteY4" fmla="*/ 1066800 h 4660463"/>
              <a:gd name="connsiteX5" fmla="*/ 6181725 w 6510337"/>
              <a:gd name="connsiteY5" fmla="*/ 1104901 h 4660463"/>
              <a:gd name="connsiteX6" fmla="*/ 1362075 w 6510337"/>
              <a:gd name="connsiteY6" fmla="*/ 4660463 h 4660463"/>
              <a:gd name="connsiteX7" fmla="*/ 0 w 6510337"/>
              <a:gd name="connsiteY7" fmla="*/ 3924301 h 4660463"/>
              <a:gd name="connsiteX0" fmla="*/ 0 w 6510337"/>
              <a:gd name="connsiteY0" fmla="*/ 3924301 h 4660463"/>
              <a:gd name="connsiteX1" fmla="*/ 5543550 w 6510337"/>
              <a:gd name="connsiteY1" fmla="*/ 1104901 h 4660463"/>
              <a:gd name="connsiteX2" fmla="*/ 5295900 w 6510337"/>
              <a:gd name="connsiteY2" fmla="*/ 1066801 h 4660463"/>
              <a:gd name="connsiteX3" fmla="*/ 6510337 w 6510337"/>
              <a:gd name="connsiteY3" fmla="*/ 0 h 4660463"/>
              <a:gd name="connsiteX4" fmla="*/ 6510337 w 6510337"/>
              <a:gd name="connsiteY4" fmla="*/ 1066800 h 4660463"/>
              <a:gd name="connsiteX5" fmla="*/ 6181725 w 6510337"/>
              <a:gd name="connsiteY5" fmla="*/ 1104901 h 4660463"/>
              <a:gd name="connsiteX6" fmla="*/ 1362075 w 6510337"/>
              <a:gd name="connsiteY6" fmla="*/ 4660463 h 4660463"/>
              <a:gd name="connsiteX7" fmla="*/ 0 w 6510337"/>
              <a:gd name="connsiteY7" fmla="*/ 3924301 h 4660463"/>
              <a:gd name="connsiteX0" fmla="*/ 0 w 6510337"/>
              <a:gd name="connsiteY0" fmla="*/ 3924301 h 4660463"/>
              <a:gd name="connsiteX1" fmla="*/ 3189287 w 6510337"/>
              <a:gd name="connsiteY1" fmla="*/ 2306638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1362075 w 6510337"/>
              <a:gd name="connsiteY7" fmla="*/ 4660463 h 4660463"/>
              <a:gd name="connsiteX8" fmla="*/ 0 w 6510337"/>
              <a:gd name="connsiteY8" fmla="*/ 3924301 h 4660463"/>
              <a:gd name="connsiteX0" fmla="*/ 0 w 6510337"/>
              <a:gd name="connsiteY0" fmla="*/ 3924301 h 4660463"/>
              <a:gd name="connsiteX1" fmla="*/ 3189287 w 6510337"/>
              <a:gd name="connsiteY1" fmla="*/ 2306638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3894137 w 6510337"/>
              <a:gd name="connsiteY7" fmla="*/ 2782888 h 4660463"/>
              <a:gd name="connsiteX8" fmla="*/ 1362075 w 6510337"/>
              <a:gd name="connsiteY8" fmla="*/ 4660463 h 4660463"/>
              <a:gd name="connsiteX9" fmla="*/ 0 w 6510337"/>
              <a:gd name="connsiteY9" fmla="*/ 3924301 h 4660463"/>
              <a:gd name="connsiteX0" fmla="*/ 0 w 6510337"/>
              <a:gd name="connsiteY0" fmla="*/ 3924301 h 4660463"/>
              <a:gd name="connsiteX1" fmla="*/ 3189287 w 6510337"/>
              <a:gd name="connsiteY1" fmla="*/ 2306638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5421247 w 6510337"/>
              <a:gd name="connsiteY7" fmla="*/ 2119248 h 4660463"/>
              <a:gd name="connsiteX8" fmla="*/ 1362075 w 6510337"/>
              <a:gd name="connsiteY8" fmla="*/ 4660463 h 4660463"/>
              <a:gd name="connsiteX9" fmla="*/ 0 w 6510337"/>
              <a:gd name="connsiteY9" fmla="*/ 3924301 h 4660463"/>
              <a:gd name="connsiteX0" fmla="*/ 0 w 6510337"/>
              <a:gd name="connsiteY0" fmla="*/ 3924301 h 4660463"/>
              <a:gd name="connsiteX1" fmla="*/ 4935667 w 6510337"/>
              <a:gd name="connsiteY1" fmla="*/ 1960163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5421247 w 6510337"/>
              <a:gd name="connsiteY7" fmla="*/ 2119248 h 4660463"/>
              <a:gd name="connsiteX8" fmla="*/ 1362075 w 6510337"/>
              <a:gd name="connsiteY8" fmla="*/ 4660463 h 4660463"/>
              <a:gd name="connsiteX9" fmla="*/ 0 w 6510337"/>
              <a:gd name="connsiteY9" fmla="*/ 3924301 h 4660463"/>
              <a:gd name="connsiteX0" fmla="*/ 0 w 6510337"/>
              <a:gd name="connsiteY0" fmla="*/ 3924301 h 4660463"/>
              <a:gd name="connsiteX1" fmla="*/ 4846637 w 6510337"/>
              <a:gd name="connsiteY1" fmla="*/ 1925638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5421247 w 6510337"/>
              <a:gd name="connsiteY7" fmla="*/ 2119248 h 4660463"/>
              <a:gd name="connsiteX8" fmla="*/ 1362075 w 6510337"/>
              <a:gd name="connsiteY8" fmla="*/ 4660463 h 4660463"/>
              <a:gd name="connsiteX9" fmla="*/ 0 w 6510337"/>
              <a:gd name="connsiteY9" fmla="*/ 3924301 h 4660463"/>
              <a:gd name="connsiteX0" fmla="*/ 0 w 6510337"/>
              <a:gd name="connsiteY0" fmla="*/ 3924301 h 4660463"/>
              <a:gd name="connsiteX1" fmla="*/ 4846637 w 6510337"/>
              <a:gd name="connsiteY1" fmla="*/ 1925638 h 4660463"/>
              <a:gd name="connsiteX2" fmla="*/ 5543550 w 6510337"/>
              <a:gd name="connsiteY2" fmla="*/ 1104901 h 4660463"/>
              <a:gd name="connsiteX3" fmla="*/ 5295900 w 6510337"/>
              <a:gd name="connsiteY3" fmla="*/ 1066801 h 4660463"/>
              <a:gd name="connsiteX4" fmla="*/ 6510337 w 6510337"/>
              <a:gd name="connsiteY4" fmla="*/ 0 h 4660463"/>
              <a:gd name="connsiteX5" fmla="*/ 6510337 w 6510337"/>
              <a:gd name="connsiteY5" fmla="*/ 1066800 h 4660463"/>
              <a:gd name="connsiteX6" fmla="*/ 6181725 w 6510337"/>
              <a:gd name="connsiteY6" fmla="*/ 1104901 h 4660463"/>
              <a:gd name="connsiteX7" fmla="*/ 5421247 w 6510337"/>
              <a:gd name="connsiteY7" fmla="*/ 2119248 h 4660463"/>
              <a:gd name="connsiteX8" fmla="*/ 4332287 w 6510337"/>
              <a:gd name="connsiteY8" fmla="*/ 2801938 h 4660463"/>
              <a:gd name="connsiteX9" fmla="*/ 1362075 w 6510337"/>
              <a:gd name="connsiteY9" fmla="*/ 4660463 h 4660463"/>
              <a:gd name="connsiteX10" fmla="*/ 0 w 6510337"/>
              <a:gd name="connsiteY10" fmla="*/ 3924301 h 4660463"/>
              <a:gd name="connsiteX0" fmla="*/ 0 w 6510337"/>
              <a:gd name="connsiteY0" fmla="*/ 3924301 h 4660463"/>
              <a:gd name="connsiteX1" fmla="*/ 3570287 w 6510337"/>
              <a:gd name="connsiteY1" fmla="*/ 2449513 h 4660463"/>
              <a:gd name="connsiteX2" fmla="*/ 4846637 w 6510337"/>
              <a:gd name="connsiteY2" fmla="*/ 1925638 h 4660463"/>
              <a:gd name="connsiteX3" fmla="*/ 5543550 w 6510337"/>
              <a:gd name="connsiteY3" fmla="*/ 1104901 h 4660463"/>
              <a:gd name="connsiteX4" fmla="*/ 5295900 w 6510337"/>
              <a:gd name="connsiteY4" fmla="*/ 1066801 h 4660463"/>
              <a:gd name="connsiteX5" fmla="*/ 6510337 w 6510337"/>
              <a:gd name="connsiteY5" fmla="*/ 0 h 4660463"/>
              <a:gd name="connsiteX6" fmla="*/ 6510337 w 6510337"/>
              <a:gd name="connsiteY6" fmla="*/ 1066800 h 4660463"/>
              <a:gd name="connsiteX7" fmla="*/ 6181725 w 6510337"/>
              <a:gd name="connsiteY7" fmla="*/ 1104901 h 4660463"/>
              <a:gd name="connsiteX8" fmla="*/ 5421247 w 6510337"/>
              <a:gd name="connsiteY8" fmla="*/ 2119248 h 4660463"/>
              <a:gd name="connsiteX9" fmla="*/ 4332287 w 6510337"/>
              <a:gd name="connsiteY9" fmla="*/ 2801938 h 4660463"/>
              <a:gd name="connsiteX10" fmla="*/ 1362075 w 6510337"/>
              <a:gd name="connsiteY10" fmla="*/ 4660463 h 4660463"/>
              <a:gd name="connsiteX11" fmla="*/ 0 w 6510337"/>
              <a:gd name="connsiteY11" fmla="*/ 3924301 h 4660463"/>
              <a:gd name="connsiteX0" fmla="*/ 0 w 6510337"/>
              <a:gd name="connsiteY0" fmla="*/ 3924301 h 4660463"/>
              <a:gd name="connsiteX1" fmla="*/ 3836987 w 6510337"/>
              <a:gd name="connsiteY1" fmla="*/ 2887663 h 4660463"/>
              <a:gd name="connsiteX2" fmla="*/ 4846637 w 6510337"/>
              <a:gd name="connsiteY2" fmla="*/ 1925638 h 4660463"/>
              <a:gd name="connsiteX3" fmla="*/ 5543550 w 6510337"/>
              <a:gd name="connsiteY3" fmla="*/ 1104901 h 4660463"/>
              <a:gd name="connsiteX4" fmla="*/ 5295900 w 6510337"/>
              <a:gd name="connsiteY4" fmla="*/ 1066801 h 4660463"/>
              <a:gd name="connsiteX5" fmla="*/ 6510337 w 6510337"/>
              <a:gd name="connsiteY5" fmla="*/ 0 h 4660463"/>
              <a:gd name="connsiteX6" fmla="*/ 6510337 w 6510337"/>
              <a:gd name="connsiteY6" fmla="*/ 1066800 h 4660463"/>
              <a:gd name="connsiteX7" fmla="*/ 6181725 w 6510337"/>
              <a:gd name="connsiteY7" fmla="*/ 1104901 h 4660463"/>
              <a:gd name="connsiteX8" fmla="*/ 5421247 w 6510337"/>
              <a:gd name="connsiteY8" fmla="*/ 2119248 h 4660463"/>
              <a:gd name="connsiteX9" fmla="*/ 4332287 w 6510337"/>
              <a:gd name="connsiteY9" fmla="*/ 2801938 h 4660463"/>
              <a:gd name="connsiteX10" fmla="*/ 1362075 w 6510337"/>
              <a:gd name="connsiteY10" fmla="*/ 4660463 h 4660463"/>
              <a:gd name="connsiteX11" fmla="*/ 0 w 6510337"/>
              <a:gd name="connsiteY11" fmla="*/ 3924301 h 4660463"/>
              <a:gd name="connsiteX0" fmla="*/ 0 w 6510337"/>
              <a:gd name="connsiteY0" fmla="*/ 3924301 h 4660463"/>
              <a:gd name="connsiteX1" fmla="*/ 3703637 w 6510337"/>
              <a:gd name="connsiteY1" fmla="*/ 2754313 h 4660463"/>
              <a:gd name="connsiteX2" fmla="*/ 4846637 w 6510337"/>
              <a:gd name="connsiteY2" fmla="*/ 1925638 h 4660463"/>
              <a:gd name="connsiteX3" fmla="*/ 5543550 w 6510337"/>
              <a:gd name="connsiteY3" fmla="*/ 1104901 h 4660463"/>
              <a:gd name="connsiteX4" fmla="*/ 5295900 w 6510337"/>
              <a:gd name="connsiteY4" fmla="*/ 1066801 h 4660463"/>
              <a:gd name="connsiteX5" fmla="*/ 6510337 w 6510337"/>
              <a:gd name="connsiteY5" fmla="*/ 0 h 4660463"/>
              <a:gd name="connsiteX6" fmla="*/ 6510337 w 6510337"/>
              <a:gd name="connsiteY6" fmla="*/ 1066800 h 4660463"/>
              <a:gd name="connsiteX7" fmla="*/ 6181725 w 6510337"/>
              <a:gd name="connsiteY7" fmla="*/ 1104901 h 4660463"/>
              <a:gd name="connsiteX8" fmla="*/ 5421247 w 6510337"/>
              <a:gd name="connsiteY8" fmla="*/ 2119248 h 4660463"/>
              <a:gd name="connsiteX9" fmla="*/ 4332287 w 6510337"/>
              <a:gd name="connsiteY9" fmla="*/ 2801938 h 4660463"/>
              <a:gd name="connsiteX10" fmla="*/ 1362075 w 6510337"/>
              <a:gd name="connsiteY10" fmla="*/ 4660463 h 4660463"/>
              <a:gd name="connsiteX11" fmla="*/ 0 w 6510337"/>
              <a:gd name="connsiteY11" fmla="*/ 3924301 h 4660463"/>
              <a:gd name="connsiteX0" fmla="*/ 0 w 6510337"/>
              <a:gd name="connsiteY0" fmla="*/ 3924301 h 4660463"/>
              <a:gd name="connsiteX1" fmla="*/ 3703637 w 6510337"/>
              <a:gd name="connsiteY1" fmla="*/ 2754313 h 4660463"/>
              <a:gd name="connsiteX2" fmla="*/ 4846637 w 6510337"/>
              <a:gd name="connsiteY2" fmla="*/ 1925638 h 4660463"/>
              <a:gd name="connsiteX3" fmla="*/ 5543550 w 6510337"/>
              <a:gd name="connsiteY3" fmla="*/ 1104901 h 4660463"/>
              <a:gd name="connsiteX4" fmla="*/ 5295900 w 6510337"/>
              <a:gd name="connsiteY4" fmla="*/ 1066801 h 4660463"/>
              <a:gd name="connsiteX5" fmla="*/ 6510337 w 6510337"/>
              <a:gd name="connsiteY5" fmla="*/ 0 h 4660463"/>
              <a:gd name="connsiteX6" fmla="*/ 6510337 w 6510337"/>
              <a:gd name="connsiteY6" fmla="*/ 1066800 h 4660463"/>
              <a:gd name="connsiteX7" fmla="*/ 6181725 w 6510337"/>
              <a:gd name="connsiteY7" fmla="*/ 1104901 h 4660463"/>
              <a:gd name="connsiteX8" fmla="*/ 5421247 w 6510337"/>
              <a:gd name="connsiteY8" fmla="*/ 2119248 h 4660463"/>
              <a:gd name="connsiteX9" fmla="*/ 4446587 w 6510337"/>
              <a:gd name="connsiteY9" fmla="*/ 3040063 h 4660463"/>
              <a:gd name="connsiteX10" fmla="*/ 1362075 w 6510337"/>
              <a:gd name="connsiteY10" fmla="*/ 4660463 h 4660463"/>
              <a:gd name="connsiteX11" fmla="*/ 0 w 6510337"/>
              <a:gd name="connsiteY11" fmla="*/ 3924301 h 4660463"/>
              <a:gd name="connsiteX0" fmla="*/ 0 w 6510337"/>
              <a:gd name="connsiteY0" fmla="*/ 3924301 h 4660463"/>
              <a:gd name="connsiteX1" fmla="*/ 3703637 w 6510337"/>
              <a:gd name="connsiteY1" fmla="*/ 2754313 h 4660463"/>
              <a:gd name="connsiteX2" fmla="*/ 4846637 w 6510337"/>
              <a:gd name="connsiteY2" fmla="*/ 1925638 h 4660463"/>
              <a:gd name="connsiteX3" fmla="*/ 5543550 w 6510337"/>
              <a:gd name="connsiteY3" fmla="*/ 1104901 h 4660463"/>
              <a:gd name="connsiteX4" fmla="*/ 5295900 w 6510337"/>
              <a:gd name="connsiteY4" fmla="*/ 1066801 h 4660463"/>
              <a:gd name="connsiteX5" fmla="*/ 6510337 w 6510337"/>
              <a:gd name="connsiteY5" fmla="*/ 0 h 4660463"/>
              <a:gd name="connsiteX6" fmla="*/ 6510337 w 6510337"/>
              <a:gd name="connsiteY6" fmla="*/ 1066800 h 4660463"/>
              <a:gd name="connsiteX7" fmla="*/ 6181725 w 6510337"/>
              <a:gd name="connsiteY7" fmla="*/ 1104901 h 4660463"/>
              <a:gd name="connsiteX8" fmla="*/ 5421247 w 6510337"/>
              <a:gd name="connsiteY8" fmla="*/ 2119248 h 4660463"/>
              <a:gd name="connsiteX9" fmla="*/ 4446587 w 6510337"/>
              <a:gd name="connsiteY9" fmla="*/ 3040063 h 4660463"/>
              <a:gd name="connsiteX10" fmla="*/ 3236912 w 6510337"/>
              <a:gd name="connsiteY10" fmla="*/ 3668713 h 4660463"/>
              <a:gd name="connsiteX11" fmla="*/ 1362075 w 6510337"/>
              <a:gd name="connsiteY11" fmla="*/ 4660463 h 4660463"/>
              <a:gd name="connsiteX12" fmla="*/ 0 w 6510337"/>
              <a:gd name="connsiteY12" fmla="*/ 3924301 h 4660463"/>
              <a:gd name="connsiteX0" fmla="*/ 0 w 6510337"/>
              <a:gd name="connsiteY0" fmla="*/ 3924301 h 4660463"/>
              <a:gd name="connsiteX1" fmla="*/ 2474912 w 6510337"/>
              <a:gd name="connsiteY1" fmla="*/ 315436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236912 w 6510337"/>
              <a:gd name="connsiteY11" fmla="*/ 3668713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379662 w 6510337"/>
              <a:gd name="connsiteY1" fmla="*/ 3449638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236912 w 6510337"/>
              <a:gd name="connsiteY11" fmla="*/ 3668713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408237 w 6510337"/>
              <a:gd name="connsiteY1" fmla="*/ 359251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236912 w 6510337"/>
              <a:gd name="connsiteY11" fmla="*/ 3668713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284412 w 6510337"/>
              <a:gd name="connsiteY1" fmla="*/ 344011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236912 w 6510337"/>
              <a:gd name="connsiteY11" fmla="*/ 3668713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284412 w 6510337"/>
              <a:gd name="connsiteY1" fmla="*/ 344011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436937 w 6510337"/>
              <a:gd name="connsiteY11" fmla="*/ 3792538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284412 w 6510337"/>
              <a:gd name="connsiteY1" fmla="*/ 344011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436937 w 6510337"/>
              <a:gd name="connsiteY11" fmla="*/ 3792538 h 4660463"/>
              <a:gd name="connsiteX12" fmla="*/ 1362075 w 6510337"/>
              <a:gd name="connsiteY12" fmla="*/ 4660463 h 4660463"/>
              <a:gd name="connsiteX13" fmla="*/ 0 w 6510337"/>
              <a:gd name="connsiteY13" fmla="*/ 3924301 h 4660463"/>
              <a:gd name="connsiteX0" fmla="*/ 0 w 6510337"/>
              <a:gd name="connsiteY0" fmla="*/ 3924301 h 4660463"/>
              <a:gd name="connsiteX1" fmla="*/ 2284412 w 6510337"/>
              <a:gd name="connsiteY1" fmla="*/ 3440113 h 4660463"/>
              <a:gd name="connsiteX2" fmla="*/ 3703637 w 6510337"/>
              <a:gd name="connsiteY2" fmla="*/ 2754313 h 4660463"/>
              <a:gd name="connsiteX3" fmla="*/ 4846637 w 6510337"/>
              <a:gd name="connsiteY3" fmla="*/ 1925638 h 4660463"/>
              <a:gd name="connsiteX4" fmla="*/ 5543550 w 6510337"/>
              <a:gd name="connsiteY4" fmla="*/ 1104901 h 4660463"/>
              <a:gd name="connsiteX5" fmla="*/ 5295900 w 6510337"/>
              <a:gd name="connsiteY5" fmla="*/ 1066801 h 4660463"/>
              <a:gd name="connsiteX6" fmla="*/ 6510337 w 6510337"/>
              <a:gd name="connsiteY6" fmla="*/ 0 h 4660463"/>
              <a:gd name="connsiteX7" fmla="*/ 6510337 w 6510337"/>
              <a:gd name="connsiteY7" fmla="*/ 1066800 h 4660463"/>
              <a:gd name="connsiteX8" fmla="*/ 6181725 w 6510337"/>
              <a:gd name="connsiteY8" fmla="*/ 1104901 h 4660463"/>
              <a:gd name="connsiteX9" fmla="*/ 5421247 w 6510337"/>
              <a:gd name="connsiteY9" fmla="*/ 2119248 h 4660463"/>
              <a:gd name="connsiteX10" fmla="*/ 4446587 w 6510337"/>
              <a:gd name="connsiteY10" fmla="*/ 3040063 h 4660463"/>
              <a:gd name="connsiteX11" fmla="*/ 3436937 w 6510337"/>
              <a:gd name="connsiteY11" fmla="*/ 3792538 h 4660463"/>
              <a:gd name="connsiteX12" fmla="*/ 1970087 w 6510337"/>
              <a:gd name="connsiteY12" fmla="*/ 4402138 h 4660463"/>
              <a:gd name="connsiteX13" fmla="*/ 1362075 w 6510337"/>
              <a:gd name="connsiteY13" fmla="*/ 4660463 h 4660463"/>
              <a:gd name="connsiteX14" fmla="*/ 0 w 6510337"/>
              <a:gd name="connsiteY14" fmla="*/ 3924301 h 4660463"/>
              <a:gd name="connsiteX0" fmla="*/ 0 w 6510337"/>
              <a:gd name="connsiteY0" fmla="*/ 3924301 h 4660463"/>
              <a:gd name="connsiteX1" fmla="*/ 903287 w 6510337"/>
              <a:gd name="connsiteY1" fmla="*/ 3744913 h 4660463"/>
              <a:gd name="connsiteX2" fmla="*/ 2284412 w 6510337"/>
              <a:gd name="connsiteY2" fmla="*/ 3440113 h 4660463"/>
              <a:gd name="connsiteX3" fmla="*/ 3703637 w 6510337"/>
              <a:gd name="connsiteY3" fmla="*/ 2754313 h 4660463"/>
              <a:gd name="connsiteX4" fmla="*/ 4846637 w 6510337"/>
              <a:gd name="connsiteY4" fmla="*/ 1925638 h 4660463"/>
              <a:gd name="connsiteX5" fmla="*/ 5543550 w 6510337"/>
              <a:gd name="connsiteY5" fmla="*/ 1104901 h 4660463"/>
              <a:gd name="connsiteX6" fmla="*/ 5295900 w 6510337"/>
              <a:gd name="connsiteY6" fmla="*/ 1066801 h 4660463"/>
              <a:gd name="connsiteX7" fmla="*/ 6510337 w 6510337"/>
              <a:gd name="connsiteY7" fmla="*/ 0 h 4660463"/>
              <a:gd name="connsiteX8" fmla="*/ 6510337 w 6510337"/>
              <a:gd name="connsiteY8" fmla="*/ 1066800 h 4660463"/>
              <a:gd name="connsiteX9" fmla="*/ 6181725 w 6510337"/>
              <a:gd name="connsiteY9" fmla="*/ 1104901 h 4660463"/>
              <a:gd name="connsiteX10" fmla="*/ 5421247 w 6510337"/>
              <a:gd name="connsiteY10" fmla="*/ 2119248 h 4660463"/>
              <a:gd name="connsiteX11" fmla="*/ 4446587 w 6510337"/>
              <a:gd name="connsiteY11" fmla="*/ 3040063 h 4660463"/>
              <a:gd name="connsiteX12" fmla="*/ 3436937 w 6510337"/>
              <a:gd name="connsiteY12" fmla="*/ 3792538 h 4660463"/>
              <a:gd name="connsiteX13" fmla="*/ 1970087 w 6510337"/>
              <a:gd name="connsiteY13" fmla="*/ 4402138 h 4660463"/>
              <a:gd name="connsiteX14" fmla="*/ 1362075 w 6510337"/>
              <a:gd name="connsiteY14" fmla="*/ 4660463 h 4660463"/>
              <a:gd name="connsiteX15" fmla="*/ 0 w 6510337"/>
              <a:gd name="connsiteY15" fmla="*/ 3924301 h 4660463"/>
              <a:gd name="connsiteX0" fmla="*/ 0 w 6510337"/>
              <a:gd name="connsiteY0" fmla="*/ 3924301 h 4660463"/>
              <a:gd name="connsiteX1" fmla="*/ 1074737 w 6510337"/>
              <a:gd name="connsiteY1" fmla="*/ 4116388 h 4660463"/>
              <a:gd name="connsiteX2" fmla="*/ 2284412 w 6510337"/>
              <a:gd name="connsiteY2" fmla="*/ 3440113 h 4660463"/>
              <a:gd name="connsiteX3" fmla="*/ 3703637 w 6510337"/>
              <a:gd name="connsiteY3" fmla="*/ 2754313 h 4660463"/>
              <a:gd name="connsiteX4" fmla="*/ 4846637 w 6510337"/>
              <a:gd name="connsiteY4" fmla="*/ 1925638 h 4660463"/>
              <a:gd name="connsiteX5" fmla="*/ 5543550 w 6510337"/>
              <a:gd name="connsiteY5" fmla="*/ 1104901 h 4660463"/>
              <a:gd name="connsiteX6" fmla="*/ 5295900 w 6510337"/>
              <a:gd name="connsiteY6" fmla="*/ 1066801 h 4660463"/>
              <a:gd name="connsiteX7" fmla="*/ 6510337 w 6510337"/>
              <a:gd name="connsiteY7" fmla="*/ 0 h 4660463"/>
              <a:gd name="connsiteX8" fmla="*/ 6510337 w 6510337"/>
              <a:gd name="connsiteY8" fmla="*/ 1066800 h 4660463"/>
              <a:gd name="connsiteX9" fmla="*/ 6181725 w 6510337"/>
              <a:gd name="connsiteY9" fmla="*/ 1104901 h 4660463"/>
              <a:gd name="connsiteX10" fmla="*/ 5421247 w 6510337"/>
              <a:gd name="connsiteY10" fmla="*/ 2119248 h 4660463"/>
              <a:gd name="connsiteX11" fmla="*/ 4446587 w 6510337"/>
              <a:gd name="connsiteY11" fmla="*/ 3040063 h 4660463"/>
              <a:gd name="connsiteX12" fmla="*/ 3436937 w 6510337"/>
              <a:gd name="connsiteY12" fmla="*/ 3792538 h 4660463"/>
              <a:gd name="connsiteX13" fmla="*/ 1970087 w 6510337"/>
              <a:gd name="connsiteY13" fmla="*/ 4402138 h 4660463"/>
              <a:gd name="connsiteX14" fmla="*/ 1362075 w 6510337"/>
              <a:gd name="connsiteY14" fmla="*/ 4660463 h 4660463"/>
              <a:gd name="connsiteX15" fmla="*/ 0 w 6510337"/>
              <a:gd name="connsiteY15" fmla="*/ 3924301 h 4660463"/>
              <a:gd name="connsiteX0" fmla="*/ 0 w 6510337"/>
              <a:gd name="connsiteY0" fmla="*/ 3924301 h 4660463"/>
              <a:gd name="connsiteX1" fmla="*/ 1350962 w 6510337"/>
              <a:gd name="connsiteY1" fmla="*/ 3840163 h 4660463"/>
              <a:gd name="connsiteX2" fmla="*/ 2284412 w 6510337"/>
              <a:gd name="connsiteY2" fmla="*/ 3440113 h 4660463"/>
              <a:gd name="connsiteX3" fmla="*/ 3703637 w 6510337"/>
              <a:gd name="connsiteY3" fmla="*/ 2754313 h 4660463"/>
              <a:gd name="connsiteX4" fmla="*/ 4846637 w 6510337"/>
              <a:gd name="connsiteY4" fmla="*/ 1925638 h 4660463"/>
              <a:gd name="connsiteX5" fmla="*/ 5543550 w 6510337"/>
              <a:gd name="connsiteY5" fmla="*/ 1104901 h 4660463"/>
              <a:gd name="connsiteX6" fmla="*/ 5295900 w 6510337"/>
              <a:gd name="connsiteY6" fmla="*/ 1066801 h 4660463"/>
              <a:gd name="connsiteX7" fmla="*/ 6510337 w 6510337"/>
              <a:gd name="connsiteY7" fmla="*/ 0 h 4660463"/>
              <a:gd name="connsiteX8" fmla="*/ 6510337 w 6510337"/>
              <a:gd name="connsiteY8" fmla="*/ 1066800 h 4660463"/>
              <a:gd name="connsiteX9" fmla="*/ 6181725 w 6510337"/>
              <a:gd name="connsiteY9" fmla="*/ 1104901 h 4660463"/>
              <a:gd name="connsiteX10" fmla="*/ 5421247 w 6510337"/>
              <a:gd name="connsiteY10" fmla="*/ 2119248 h 4660463"/>
              <a:gd name="connsiteX11" fmla="*/ 4446587 w 6510337"/>
              <a:gd name="connsiteY11" fmla="*/ 3040063 h 4660463"/>
              <a:gd name="connsiteX12" fmla="*/ 3436937 w 6510337"/>
              <a:gd name="connsiteY12" fmla="*/ 3792538 h 4660463"/>
              <a:gd name="connsiteX13" fmla="*/ 1970087 w 6510337"/>
              <a:gd name="connsiteY13" fmla="*/ 4402138 h 4660463"/>
              <a:gd name="connsiteX14" fmla="*/ 1362075 w 6510337"/>
              <a:gd name="connsiteY14" fmla="*/ 4660463 h 4660463"/>
              <a:gd name="connsiteX15" fmla="*/ 0 w 6510337"/>
              <a:gd name="connsiteY15" fmla="*/ 3924301 h 4660463"/>
              <a:gd name="connsiteX0" fmla="*/ 0 w 6075170"/>
              <a:gd name="connsiteY0" fmla="*/ 4660463 h 4660463"/>
              <a:gd name="connsiteX1" fmla="*/ 915795 w 6075170"/>
              <a:gd name="connsiteY1" fmla="*/ 3840163 h 4660463"/>
              <a:gd name="connsiteX2" fmla="*/ 1849245 w 6075170"/>
              <a:gd name="connsiteY2" fmla="*/ 3440113 h 4660463"/>
              <a:gd name="connsiteX3" fmla="*/ 3268470 w 6075170"/>
              <a:gd name="connsiteY3" fmla="*/ 2754313 h 4660463"/>
              <a:gd name="connsiteX4" fmla="*/ 4411470 w 6075170"/>
              <a:gd name="connsiteY4" fmla="*/ 1925638 h 4660463"/>
              <a:gd name="connsiteX5" fmla="*/ 5108383 w 6075170"/>
              <a:gd name="connsiteY5" fmla="*/ 1104901 h 4660463"/>
              <a:gd name="connsiteX6" fmla="*/ 4860733 w 6075170"/>
              <a:gd name="connsiteY6" fmla="*/ 1066801 h 4660463"/>
              <a:gd name="connsiteX7" fmla="*/ 6075170 w 6075170"/>
              <a:gd name="connsiteY7" fmla="*/ 0 h 4660463"/>
              <a:gd name="connsiteX8" fmla="*/ 6075170 w 6075170"/>
              <a:gd name="connsiteY8" fmla="*/ 1066800 h 4660463"/>
              <a:gd name="connsiteX9" fmla="*/ 5746558 w 6075170"/>
              <a:gd name="connsiteY9" fmla="*/ 1104901 h 4660463"/>
              <a:gd name="connsiteX10" fmla="*/ 4986080 w 6075170"/>
              <a:gd name="connsiteY10" fmla="*/ 2119248 h 4660463"/>
              <a:gd name="connsiteX11" fmla="*/ 4011420 w 6075170"/>
              <a:gd name="connsiteY11" fmla="*/ 3040063 h 4660463"/>
              <a:gd name="connsiteX12" fmla="*/ 3001770 w 6075170"/>
              <a:gd name="connsiteY12" fmla="*/ 3792538 h 4660463"/>
              <a:gd name="connsiteX13" fmla="*/ 1534920 w 6075170"/>
              <a:gd name="connsiteY13" fmla="*/ 4402138 h 4660463"/>
              <a:gd name="connsiteX14" fmla="*/ 926908 w 6075170"/>
              <a:gd name="connsiteY14" fmla="*/ 4660463 h 4660463"/>
              <a:gd name="connsiteX15" fmla="*/ 0 w 6075170"/>
              <a:gd name="connsiteY15" fmla="*/ 4660463 h 4660463"/>
              <a:gd name="connsiteX0" fmla="*/ 0 w 6075170"/>
              <a:gd name="connsiteY0" fmla="*/ 4660463 h 4660463"/>
              <a:gd name="connsiteX1" fmla="*/ 56957 w 6075170"/>
              <a:gd name="connsiteY1" fmla="*/ 3889375 h 4660463"/>
              <a:gd name="connsiteX2" fmla="*/ 1849245 w 6075170"/>
              <a:gd name="connsiteY2" fmla="*/ 3440113 h 4660463"/>
              <a:gd name="connsiteX3" fmla="*/ 3268470 w 6075170"/>
              <a:gd name="connsiteY3" fmla="*/ 2754313 h 4660463"/>
              <a:gd name="connsiteX4" fmla="*/ 4411470 w 6075170"/>
              <a:gd name="connsiteY4" fmla="*/ 1925638 h 4660463"/>
              <a:gd name="connsiteX5" fmla="*/ 5108383 w 6075170"/>
              <a:gd name="connsiteY5" fmla="*/ 1104901 h 4660463"/>
              <a:gd name="connsiteX6" fmla="*/ 4860733 w 6075170"/>
              <a:gd name="connsiteY6" fmla="*/ 1066801 h 4660463"/>
              <a:gd name="connsiteX7" fmla="*/ 6075170 w 6075170"/>
              <a:gd name="connsiteY7" fmla="*/ 0 h 4660463"/>
              <a:gd name="connsiteX8" fmla="*/ 6075170 w 6075170"/>
              <a:gd name="connsiteY8" fmla="*/ 1066800 h 4660463"/>
              <a:gd name="connsiteX9" fmla="*/ 5746558 w 6075170"/>
              <a:gd name="connsiteY9" fmla="*/ 1104901 h 4660463"/>
              <a:gd name="connsiteX10" fmla="*/ 4986080 w 6075170"/>
              <a:gd name="connsiteY10" fmla="*/ 2119248 h 4660463"/>
              <a:gd name="connsiteX11" fmla="*/ 4011420 w 6075170"/>
              <a:gd name="connsiteY11" fmla="*/ 3040063 h 4660463"/>
              <a:gd name="connsiteX12" fmla="*/ 3001770 w 6075170"/>
              <a:gd name="connsiteY12" fmla="*/ 3792538 h 4660463"/>
              <a:gd name="connsiteX13" fmla="*/ 1534920 w 6075170"/>
              <a:gd name="connsiteY13" fmla="*/ 4402138 h 4660463"/>
              <a:gd name="connsiteX14" fmla="*/ 926908 w 6075170"/>
              <a:gd name="connsiteY14" fmla="*/ 4660463 h 4660463"/>
              <a:gd name="connsiteX15" fmla="*/ 0 w 6075170"/>
              <a:gd name="connsiteY15" fmla="*/ 4660463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1970088 w 6510338"/>
              <a:gd name="connsiteY13" fmla="*/ 4402138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144992 w 6655330"/>
              <a:gd name="connsiteY0" fmla="*/ 3924301 h 4660463"/>
              <a:gd name="connsiteX1" fmla="*/ 637117 w 6655330"/>
              <a:gd name="connsiteY1" fmla="*/ 3889375 h 4660463"/>
              <a:gd name="connsiteX2" fmla="*/ 2429405 w 6655330"/>
              <a:gd name="connsiteY2" fmla="*/ 3440113 h 4660463"/>
              <a:gd name="connsiteX3" fmla="*/ 3848630 w 6655330"/>
              <a:gd name="connsiteY3" fmla="*/ 2754313 h 4660463"/>
              <a:gd name="connsiteX4" fmla="*/ 4991630 w 6655330"/>
              <a:gd name="connsiteY4" fmla="*/ 1925638 h 4660463"/>
              <a:gd name="connsiteX5" fmla="*/ 5688543 w 6655330"/>
              <a:gd name="connsiteY5" fmla="*/ 1104901 h 4660463"/>
              <a:gd name="connsiteX6" fmla="*/ 5440893 w 6655330"/>
              <a:gd name="connsiteY6" fmla="*/ 1066801 h 4660463"/>
              <a:gd name="connsiteX7" fmla="*/ 6655330 w 6655330"/>
              <a:gd name="connsiteY7" fmla="*/ 0 h 4660463"/>
              <a:gd name="connsiteX8" fmla="*/ 6655330 w 6655330"/>
              <a:gd name="connsiteY8" fmla="*/ 1066800 h 4660463"/>
              <a:gd name="connsiteX9" fmla="*/ 6326718 w 6655330"/>
              <a:gd name="connsiteY9" fmla="*/ 1104901 h 4660463"/>
              <a:gd name="connsiteX10" fmla="*/ 5566240 w 6655330"/>
              <a:gd name="connsiteY10" fmla="*/ 2119248 h 4660463"/>
              <a:gd name="connsiteX11" fmla="*/ 4591580 w 6655330"/>
              <a:gd name="connsiteY11" fmla="*/ 3040063 h 4660463"/>
              <a:gd name="connsiteX12" fmla="*/ 3581930 w 6655330"/>
              <a:gd name="connsiteY12" fmla="*/ 3792538 h 4660463"/>
              <a:gd name="connsiteX13" fmla="*/ 2157930 w 6655330"/>
              <a:gd name="connsiteY13" fmla="*/ 4470993 h 4660463"/>
              <a:gd name="connsiteX14" fmla="*/ 1507068 w 6655330"/>
              <a:gd name="connsiteY14" fmla="*/ 4660463 h 4660463"/>
              <a:gd name="connsiteX15" fmla="*/ 144992 w 6655330"/>
              <a:gd name="connsiteY15" fmla="*/ 3924301 h 4660463"/>
              <a:gd name="connsiteX0" fmla="*/ 144992 w 6655330"/>
              <a:gd name="connsiteY0" fmla="*/ 3924301 h 4751578"/>
              <a:gd name="connsiteX1" fmla="*/ 637117 w 6655330"/>
              <a:gd name="connsiteY1" fmla="*/ 3889375 h 4751578"/>
              <a:gd name="connsiteX2" fmla="*/ 2429405 w 6655330"/>
              <a:gd name="connsiteY2" fmla="*/ 3440113 h 4751578"/>
              <a:gd name="connsiteX3" fmla="*/ 3848630 w 6655330"/>
              <a:gd name="connsiteY3" fmla="*/ 2754313 h 4751578"/>
              <a:gd name="connsiteX4" fmla="*/ 4991630 w 6655330"/>
              <a:gd name="connsiteY4" fmla="*/ 1925638 h 4751578"/>
              <a:gd name="connsiteX5" fmla="*/ 5688543 w 6655330"/>
              <a:gd name="connsiteY5" fmla="*/ 1104901 h 4751578"/>
              <a:gd name="connsiteX6" fmla="*/ 5440893 w 6655330"/>
              <a:gd name="connsiteY6" fmla="*/ 1066801 h 4751578"/>
              <a:gd name="connsiteX7" fmla="*/ 6655330 w 6655330"/>
              <a:gd name="connsiteY7" fmla="*/ 0 h 4751578"/>
              <a:gd name="connsiteX8" fmla="*/ 6655330 w 6655330"/>
              <a:gd name="connsiteY8" fmla="*/ 1066800 h 4751578"/>
              <a:gd name="connsiteX9" fmla="*/ 6326718 w 6655330"/>
              <a:gd name="connsiteY9" fmla="*/ 1104901 h 4751578"/>
              <a:gd name="connsiteX10" fmla="*/ 5566240 w 6655330"/>
              <a:gd name="connsiteY10" fmla="*/ 2119248 h 4751578"/>
              <a:gd name="connsiteX11" fmla="*/ 4591580 w 6655330"/>
              <a:gd name="connsiteY11" fmla="*/ 3040063 h 4751578"/>
              <a:gd name="connsiteX12" fmla="*/ 3581930 w 6655330"/>
              <a:gd name="connsiteY12" fmla="*/ 3792538 h 4751578"/>
              <a:gd name="connsiteX13" fmla="*/ 2157930 w 6655330"/>
              <a:gd name="connsiteY13" fmla="*/ 4470993 h 4751578"/>
              <a:gd name="connsiteX14" fmla="*/ 1507068 w 6655330"/>
              <a:gd name="connsiteY14" fmla="*/ 4660463 h 4751578"/>
              <a:gd name="connsiteX15" fmla="*/ 144992 w 6655330"/>
              <a:gd name="connsiteY15" fmla="*/ 3924301 h 4751578"/>
              <a:gd name="connsiteX0" fmla="*/ 144992 w 6655330"/>
              <a:gd name="connsiteY0" fmla="*/ 3924301 h 4660463"/>
              <a:gd name="connsiteX1" fmla="*/ 637117 w 6655330"/>
              <a:gd name="connsiteY1" fmla="*/ 3889375 h 4660463"/>
              <a:gd name="connsiteX2" fmla="*/ 2429405 w 6655330"/>
              <a:gd name="connsiteY2" fmla="*/ 3440113 h 4660463"/>
              <a:gd name="connsiteX3" fmla="*/ 3848630 w 6655330"/>
              <a:gd name="connsiteY3" fmla="*/ 2754313 h 4660463"/>
              <a:gd name="connsiteX4" fmla="*/ 4991630 w 6655330"/>
              <a:gd name="connsiteY4" fmla="*/ 1925638 h 4660463"/>
              <a:gd name="connsiteX5" fmla="*/ 5688543 w 6655330"/>
              <a:gd name="connsiteY5" fmla="*/ 1104901 h 4660463"/>
              <a:gd name="connsiteX6" fmla="*/ 5440893 w 6655330"/>
              <a:gd name="connsiteY6" fmla="*/ 1066801 h 4660463"/>
              <a:gd name="connsiteX7" fmla="*/ 6655330 w 6655330"/>
              <a:gd name="connsiteY7" fmla="*/ 0 h 4660463"/>
              <a:gd name="connsiteX8" fmla="*/ 6655330 w 6655330"/>
              <a:gd name="connsiteY8" fmla="*/ 1066800 h 4660463"/>
              <a:gd name="connsiteX9" fmla="*/ 6326718 w 6655330"/>
              <a:gd name="connsiteY9" fmla="*/ 1104901 h 4660463"/>
              <a:gd name="connsiteX10" fmla="*/ 5566240 w 6655330"/>
              <a:gd name="connsiteY10" fmla="*/ 2119248 h 4660463"/>
              <a:gd name="connsiteX11" fmla="*/ 4591580 w 6655330"/>
              <a:gd name="connsiteY11" fmla="*/ 3040063 h 4660463"/>
              <a:gd name="connsiteX12" fmla="*/ 3581930 w 6655330"/>
              <a:gd name="connsiteY12" fmla="*/ 3792538 h 4660463"/>
              <a:gd name="connsiteX13" fmla="*/ 2157930 w 6655330"/>
              <a:gd name="connsiteY13" fmla="*/ 4470993 h 4660463"/>
              <a:gd name="connsiteX14" fmla="*/ 1507068 w 6655330"/>
              <a:gd name="connsiteY14" fmla="*/ 4660463 h 4660463"/>
              <a:gd name="connsiteX15" fmla="*/ 144992 w 6655330"/>
              <a:gd name="connsiteY15" fmla="*/ 3924301 h 4660463"/>
              <a:gd name="connsiteX0" fmla="*/ 144992 w 6655330"/>
              <a:gd name="connsiteY0" fmla="*/ 3924301 h 4660463"/>
              <a:gd name="connsiteX1" fmla="*/ 637117 w 6655330"/>
              <a:gd name="connsiteY1" fmla="*/ 3889375 h 4660463"/>
              <a:gd name="connsiteX2" fmla="*/ 2429405 w 6655330"/>
              <a:gd name="connsiteY2" fmla="*/ 3440113 h 4660463"/>
              <a:gd name="connsiteX3" fmla="*/ 3848630 w 6655330"/>
              <a:gd name="connsiteY3" fmla="*/ 2754313 h 4660463"/>
              <a:gd name="connsiteX4" fmla="*/ 4991630 w 6655330"/>
              <a:gd name="connsiteY4" fmla="*/ 1925638 h 4660463"/>
              <a:gd name="connsiteX5" fmla="*/ 5688543 w 6655330"/>
              <a:gd name="connsiteY5" fmla="*/ 1104901 h 4660463"/>
              <a:gd name="connsiteX6" fmla="*/ 5440893 w 6655330"/>
              <a:gd name="connsiteY6" fmla="*/ 1066801 h 4660463"/>
              <a:gd name="connsiteX7" fmla="*/ 6655330 w 6655330"/>
              <a:gd name="connsiteY7" fmla="*/ 0 h 4660463"/>
              <a:gd name="connsiteX8" fmla="*/ 6655330 w 6655330"/>
              <a:gd name="connsiteY8" fmla="*/ 1066800 h 4660463"/>
              <a:gd name="connsiteX9" fmla="*/ 6326718 w 6655330"/>
              <a:gd name="connsiteY9" fmla="*/ 1104901 h 4660463"/>
              <a:gd name="connsiteX10" fmla="*/ 5566240 w 6655330"/>
              <a:gd name="connsiteY10" fmla="*/ 2119248 h 4660463"/>
              <a:gd name="connsiteX11" fmla="*/ 4591580 w 6655330"/>
              <a:gd name="connsiteY11" fmla="*/ 3040063 h 4660463"/>
              <a:gd name="connsiteX12" fmla="*/ 3581930 w 6655330"/>
              <a:gd name="connsiteY12" fmla="*/ 3792538 h 4660463"/>
              <a:gd name="connsiteX13" fmla="*/ 2157930 w 6655330"/>
              <a:gd name="connsiteY13" fmla="*/ 4470993 h 4660463"/>
              <a:gd name="connsiteX14" fmla="*/ 1507068 w 6655330"/>
              <a:gd name="connsiteY14" fmla="*/ 4660463 h 4660463"/>
              <a:gd name="connsiteX15" fmla="*/ 144992 w 6655330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066800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1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7 w 6510338"/>
              <a:gd name="connsiteY8" fmla="*/ 1104901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0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7 w 6510338"/>
              <a:gd name="connsiteY8" fmla="*/ 1104901 h 4660463"/>
              <a:gd name="connsiteX9" fmla="*/ 6181726 w 6510338"/>
              <a:gd name="connsiteY9" fmla="*/ 1104901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0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7 w 6510338"/>
              <a:gd name="connsiteY8" fmla="*/ 1104901 h 4660463"/>
              <a:gd name="connsiteX9" fmla="*/ 6181726 w 6510338"/>
              <a:gd name="connsiteY9" fmla="*/ 1152525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0 w 6510338"/>
              <a:gd name="connsiteY5" fmla="*/ 1104901 h 4660463"/>
              <a:gd name="connsiteX6" fmla="*/ 5295901 w 6510338"/>
              <a:gd name="connsiteY6" fmla="*/ 1066801 h 4660463"/>
              <a:gd name="connsiteX7" fmla="*/ 6510338 w 6510338"/>
              <a:gd name="connsiteY7" fmla="*/ 0 h 4660463"/>
              <a:gd name="connsiteX8" fmla="*/ 6510338 w 6510338"/>
              <a:gd name="connsiteY8" fmla="*/ 1152525 h 4660463"/>
              <a:gd name="connsiteX9" fmla="*/ 6181726 w 6510338"/>
              <a:gd name="connsiteY9" fmla="*/ 1152525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6510338"/>
              <a:gd name="connsiteY0" fmla="*/ 3924301 h 4660463"/>
              <a:gd name="connsiteX1" fmla="*/ 492125 w 6510338"/>
              <a:gd name="connsiteY1" fmla="*/ 3889375 h 4660463"/>
              <a:gd name="connsiteX2" fmla="*/ 2284413 w 6510338"/>
              <a:gd name="connsiteY2" fmla="*/ 3440113 h 4660463"/>
              <a:gd name="connsiteX3" fmla="*/ 3703638 w 6510338"/>
              <a:gd name="connsiteY3" fmla="*/ 2754313 h 4660463"/>
              <a:gd name="connsiteX4" fmla="*/ 4846638 w 6510338"/>
              <a:gd name="connsiteY4" fmla="*/ 1925638 h 4660463"/>
              <a:gd name="connsiteX5" fmla="*/ 5543550 w 6510338"/>
              <a:gd name="connsiteY5" fmla="*/ 1104901 h 4660463"/>
              <a:gd name="connsiteX6" fmla="*/ 5295901 w 6510338"/>
              <a:gd name="connsiteY6" fmla="*/ 1104900 h 4660463"/>
              <a:gd name="connsiteX7" fmla="*/ 6510338 w 6510338"/>
              <a:gd name="connsiteY7" fmla="*/ 0 h 4660463"/>
              <a:gd name="connsiteX8" fmla="*/ 6510338 w 6510338"/>
              <a:gd name="connsiteY8" fmla="*/ 1152525 h 4660463"/>
              <a:gd name="connsiteX9" fmla="*/ 6181726 w 6510338"/>
              <a:gd name="connsiteY9" fmla="*/ 1152525 h 4660463"/>
              <a:gd name="connsiteX10" fmla="*/ 5421248 w 6510338"/>
              <a:gd name="connsiteY10" fmla="*/ 2119248 h 4660463"/>
              <a:gd name="connsiteX11" fmla="*/ 4446588 w 6510338"/>
              <a:gd name="connsiteY11" fmla="*/ 3040063 h 4660463"/>
              <a:gd name="connsiteX12" fmla="*/ 3436938 w 6510338"/>
              <a:gd name="connsiteY12" fmla="*/ 3792538 h 4660463"/>
              <a:gd name="connsiteX13" fmla="*/ 2012938 w 6510338"/>
              <a:gd name="connsiteY13" fmla="*/ 4470993 h 4660463"/>
              <a:gd name="connsiteX14" fmla="*/ 1362076 w 6510338"/>
              <a:gd name="connsiteY14" fmla="*/ 4660463 h 4660463"/>
              <a:gd name="connsiteX15" fmla="*/ 0 w 6510338"/>
              <a:gd name="connsiteY15" fmla="*/ 3924301 h 4660463"/>
              <a:gd name="connsiteX0" fmla="*/ 0 w 7020275"/>
              <a:gd name="connsiteY0" fmla="*/ 4075397 h 4660463"/>
              <a:gd name="connsiteX1" fmla="*/ 1002062 w 7020275"/>
              <a:gd name="connsiteY1" fmla="*/ 3889375 h 4660463"/>
              <a:gd name="connsiteX2" fmla="*/ 2794350 w 7020275"/>
              <a:gd name="connsiteY2" fmla="*/ 3440113 h 4660463"/>
              <a:gd name="connsiteX3" fmla="*/ 4213575 w 7020275"/>
              <a:gd name="connsiteY3" fmla="*/ 2754313 h 4660463"/>
              <a:gd name="connsiteX4" fmla="*/ 5356575 w 7020275"/>
              <a:gd name="connsiteY4" fmla="*/ 1925638 h 4660463"/>
              <a:gd name="connsiteX5" fmla="*/ 6053487 w 7020275"/>
              <a:gd name="connsiteY5" fmla="*/ 1104901 h 4660463"/>
              <a:gd name="connsiteX6" fmla="*/ 5805838 w 7020275"/>
              <a:gd name="connsiteY6" fmla="*/ 1104900 h 4660463"/>
              <a:gd name="connsiteX7" fmla="*/ 7020275 w 7020275"/>
              <a:gd name="connsiteY7" fmla="*/ 0 h 4660463"/>
              <a:gd name="connsiteX8" fmla="*/ 7020275 w 7020275"/>
              <a:gd name="connsiteY8" fmla="*/ 1152525 h 4660463"/>
              <a:gd name="connsiteX9" fmla="*/ 6691663 w 7020275"/>
              <a:gd name="connsiteY9" fmla="*/ 1152525 h 4660463"/>
              <a:gd name="connsiteX10" fmla="*/ 5931185 w 7020275"/>
              <a:gd name="connsiteY10" fmla="*/ 2119248 h 4660463"/>
              <a:gd name="connsiteX11" fmla="*/ 4956525 w 7020275"/>
              <a:gd name="connsiteY11" fmla="*/ 3040063 h 4660463"/>
              <a:gd name="connsiteX12" fmla="*/ 3946875 w 7020275"/>
              <a:gd name="connsiteY12" fmla="*/ 3792538 h 4660463"/>
              <a:gd name="connsiteX13" fmla="*/ 2522875 w 7020275"/>
              <a:gd name="connsiteY13" fmla="*/ 4470993 h 4660463"/>
              <a:gd name="connsiteX14" fmla="*/ 1872013 w 7020275"/>
              <a:gd name="connsiteY14" fmla="*/ 4660463 h 4660463"/>
              <a:gd name="connsiteX15" fmla="*/ 0 w 7020275"/>
              <a:gd name="connsiteY15" fmla="*/ 4075397 h 4660463"/>
              <a:gd name="connsiteX0" fmla="*/ 0 w 7020275"/>
              <a:gd name="connsiteY0" fmla="*/ 4075397 h 4795477"/>
              <a:gd name="connsiteX1" fmla="*/ 1002062 w 7020275"/>
              <a:gd name="connsiteY1" fmla="*/ 3889375 h 4795477"/>
              <a:gd name="connsiteX2" fmla="*/ 2794350 w 7020275"/>
              <a:gd name="connsiteY2" fmla="*/ 3440113 h 4795477"/>
              <a:gd name="connsiteX3" fmla="*/ 4213575 w 7020275"/>
              <a:gd name="connsiteY3" fmla="*/ 2754313 h 4795477"/>
              <a:gd name="connsiteX4" fmla="*/ 5356575 w 7020275"/>
              <a:gd name="connsiteY4" fmla="*/ 1925638 h 4795477"/>
              <a:gd name="connsiteX5" fmla="*/ 6053487 w 7020275"/>
              <a:gd name="connsiteY5" fmla="*/ 1104901 h 4795477"/>
              <a:gd name="connsiteX6" fmla="*/ 5805838 w 7020275"/>
              <a:gd name="connsiteY6" fmla="*/ 1104900 h 4795477"/>
              <a:gd name="connsiteX7" fmla="*/ 7020275 w 7020275"/>
              <a:gd name="connsiteY7" fmla="*/ 0 h 4795477"/>
              <a:gd name="connsiteX8" fmla="*/ 7020275 w 7020275"/>
              <a:gd name="connsiteY8" fmla="*/ 1152525 h 4795477"/>
              <a:gd name="connsiteX9" fmla="*/ 6691663 w 7020275"/>
              <a:gd name="connsiteY9" fmla="*/ 1152525 h 4795477"/>
              <a:gd name="connsiteX10" fmla="*/ 5931185 w 7020275"/>
              <a:gd name="connsiteY10" fmla="*/ 2119248 h 4795477"/>
              <a:gd name="connsiteX11" fmla="*/ 4956525 w 7020275"/>
              <a:gd name="connsiteY11" fmla="*/ 3040063 h 4795477"/>
              <a:gd name="connsiteX12" fmla="*/ 3946875 w 7020275"/>
              <a:gd name="connsiteY12" fmla="*/ 3792538 h 4795477"/>
              <a:gd name="connsiteX13" fmla="*/ 2522875 w 7020275"/>
              <a:gd name="connsiteY13" fmla="*/ 4470993 h 4795477"/>
              <a:gd name="connsiteX14" fmla="*/ 1350151 w 7020275"/>
              <a:gd name="connsiteY14" fmla="*/ 4795477 h 4795477"/>
              <a:gd name="connsiteX15" fmla="*/ 0 w 7020275"/>
              <a:gd name="connsiteY15" fmla="*/ 4075397 h 4795477"/>
              <a:gd name="connsiteX0" fmla="*/ 0 w 7020781"/>
              <a:gd name="connsiteY0" fmla="*/ 4075397 h 4795477"/>
              <a:gd name="connsiteX1" fmla="*/ 1002062 w 7020781"/>
              <a:gd name="connsiteY1" fmla="*/ 3889375 h 4795477"/>
              <a:gd name="connsiteX2" fmla="*/ 2794350 w 7020781"/>
              <a:gd name="connsiteY2" fmla="*/ 3440113 h 4795477"/>
              <a:gd name="connsiteX3" fmla="*/ 4213575 w 7020781"/>
              <a:gd name="connsiteY3" fmla="*/ 2754313 h 4795477"/>
              <a:gd name="connsiteX4" fmla="*/ 5356575 w 7020781"/>
              <a:gd name="connsiteY4" fmla="*/ 1925638 h 4795477"/>
              <a:gd name="connsiteX5" fmla="*/ 6053487 w 7020781"/>
              <a:gd name="connsiteY5" fmla="*/ 1104901 h 4795477"/>
              <a:gd name="connsiteX6" fmla="*/ 5805838 w 7020781"/>
              <a:gd name="connsiteY6" fmla="*/ 1104900 h 4795477"/>
              <a:gd name="connsiteX7" fmla="*/ 7020275 w 7020781"/>
              <a:gd name="connsiteY7" fmla="*/ 0 h 4795477"/>
              <a:gd name="connsiteX8" fmla="*/ 7020781 w 7020781"/>
              <a:gd name="connsiteY8" fmla="*/ 1240082 h 4795477"/>
              <a:gd name="connsiteX9" fmla="*/ 6691663 w 7020781"/>
              <a:gd name="connsiteY9" fmla="*/ 1152525 h 4795477"/>
              <a:gd name="connsiteX10" fmla="*/ 5931185 w 7020781"/>
              <a:gd name="connsiteY10" fmla="*/ 2119248 h 4795477"/>
              <a:gd name="connsiteX11" fmla="*/ 4956525 w 7020781"/>
              <a:gd name="connsiteY11" fmla="*/ 3040063 h 4795477"/>
              <a:gd name="connsiteX12" fmla="*/ 3946875 w 7020781"/>
              <a:gd name="connsiteY12" fmla="*/ 3792538 h 4795477"/>
              <a:gd name="connsiteX13" fmla="*/ 2522875 w 7020781"/>
              <a:gd name="connsiteY13" fmla="*/ 4470993 h 4795477"/>
              <a:gd name="connsiteX14" fmla="*/ 1350151 w 7020781"/>
              <a:gd name="connsiteY14" fmla="*/ 4795477 h 4795477"/>
              <a:gd name="connsiteX15" fmla="*/ 0 w 7020781"/>
              <a:gd name="connsiteY15" fmla="*/ 4075397 h 4795477"/>
              <a:gd name="connsiteX0" fmla="*/ 0 w 7020781"/>
              <a:gd name="connsiteY0" fmla="*/ 4075397 h 4795477"/>
              <a:gd name="connsiteX1" fmla="*/ 1002062 w 7020781"/>
              <a:gd name="connsiteY1" fmla="*/ 3889375 h 4795477"/>
              <a:gd name="connsiteX2" fmla="*/ 2794350 w 7020781"/>
              <a:gd name="connsiteY2" fmla="*/ 3440113 h 4795477"/>
              <a:gd name="connsiteX3" fmla="*/ 4213575 w 7020781"/>
              <a:gd name="connsiteY3" fmla="*/ 2754313 h 4795477"/>
              <a:gd name="connsiteX4" fmla="*/ 5356575 w 7020781"/>
              <a:gd name="connsiteY4" fmla="*/ 1925638 h 4795477"/>
              <a:gd name="connsiteX5" fmla="*/ 6201162 w 7020781"/>
              <a:gd name="connsiteY5" fmla="*/ 1001546 h 4795477"/>
              <a:gd name="connsiteX6" fmla="*/ 5805838 w 7020781"/>
              <a:gd name="connsiteY6" fmla="*/ 1104900 h 4795477"/>
              <a:gd name="connsiteX7" fmla="*/ 7020275 w 7020781"/>
              <a:gd name="connsiteY7" fmla="*/ 0 h 4795477"/>
              <a:gd name="connsiteX8" fmla="*/ 7020781 w 7020781"/>
              <a:gd name="connsiteY8" fmla="*/ 1240082 h 4795477"/>
              <a:gd name="connsiteX9" fmla="*/ 6691663 w 7020781"/>
              <a:gd name="connsiteY9" fmla="*/ 1152525 h 4795477"/>
              <a:gd name="connsiteX10" fmla="*/ 5931185 w 7020781"/>
              <a:gd name="connsiteY10" fmla="*/ 2119248 h 4795477"/>
              <a:gd name="connsiteX11" fmla="*/ 4956525 w 7020781"/>
              <a:gd name="connsiteY11" fmla="*/ 3040063 h 4795477"/>
              <a:gd name="connsiteX12" fmla="*/ 3946875 w 7020781"/>
              <a:gd name="connsiteY12" fmla="*/ 3792538 h 4795477"/>
              <a:gd name="connsiteX13" fmla="*/ 2522875 w 7020781"/>
              <a:gd name="connsiteY13" fmla="*/ 4470993 h 4795477"/>
              <a:gd name="connsiteX14" fmla="*/ 1350151 w 7020781"/>
              <a:gd name="connsiteY14" fmla="*/ 4795477 h 4795477"/>
              <a:gd name="connsiteX15" fmla="*/ 0 w 7020781"/>
              <a:gd name="connsiteY15" fmla="*/ 4075397 h 4795477"/>
              <a:gd name="connsiteX0" fmla="*/ 0 w 7020781"/>
              <a:gd name="connsiteY0" fmla="*/ 4075397 h 4795477"/>
              <a:gd name="connsiteX1" fmla="*/ 1002062 w 7020781"/>
              <a:gd name="connsiteY1" fmla="*/ 3889375 h 4795477"/>
              <a:gd name="connsiteX2" fmla="*/ 2794350 w 7020781"/>
              <a:gd name="connsiteY2" fmla="*/ 3440113 h 4795477"/>
              <a:gd name="connsiteX3" fmla="*/ 4213575 w 7020781"/>
              <a:gd name="connsiteY3" fmla="*/ 2754313 h 4795477"/>
              <a:gd name="connsiteX4" fmla="*/ 5356575 w 7020781"/>
              <a:gd name="connsiteY4" fmla="*/ 1925638 h 4795477"/>
              <a:gd name="connsiteX5" fmla="*/ 6201162 w 7020781"/>
              <a:gd name="connsiteY5" fmla="*/ 1001546 h 4795477"/>
              <a:gd name="connsiteX6" fmla="*/ 5805838 w 7020781"/>
              <a:gd name="connsiteY6" fmla="*/ 904875 h 4795477"/>
              <a:gd name="connsiteX7" fmla="*/ 7020275 w 7020781"/>
              <a:gd name="connsiteY7" fmla="*/ 0 h 4795477"/>
              <a:gd name="connsiteX8" fmla="*/ 7020781 w 7020781"/>
              <a:gd name="connsiteY8" fmla="*/ 1240082 h 4795477"/>
              <a:gd name="connsiteX9" fmla="*/ 6691663 w 7020781"/>
              <a:gd name="connsiteY9" fmla="*/ 1152525 h 4795477"/>
              <a:gd name="connsiteX10" fmla="*/ 5931185 w 7020781"/>
              <a:gd name="connsiteY10" fmla="*/ 2119248 h 4795477"/>
              <a:gd name="connsiteX11" fmla="*/ 4956525 w 7020781"/>
              <a:gd name="connsiteY11" fmla="*/ 3040063 h 4795477"/>
              <a:gd name="connsiteX12" fmla="*/ 3946875 w 7020781"/>
              <a:gd name="connsiteY12" fmla="*/ 3792538 h 4795477"/>
              <a:gd name="connsiteX13" fmla="*/ 2522875 w 7020781"/>
              <a:gd name="connsiteY13" fmla="*/ 4470993 h 4795477"/>
              <a:gd name="connsiteX14" fmla="*/ 1350151 w 7020781"/>
              <a:gd name="connsiteY14" fmla="*/ 4795477 h 4795477"/>
              <a:gd name="connsiteX15" fmla="*/ 0 w 7020781"/>
              <a:gd name="connsiteY15" fmla="*/ 4075397 h 4795477"/>
              <a:gd name="connsiteX0" fmla="*/ 0 w 7020781"/>
              <a:gd name="connsiteY0" fmla="*/ 4075397 h 4776427"/>
              <a:gd name="connsiteX1" fmla="*/ 1002062 w 7020781"/>
              <a:gd name="connsiteY1" fmla="*/ 3889375 h 4776427"/>
              <a:gd name="connsiteX2" fmla="*/ 2794350 w 7020781"/>
              <a:gd name="connsiteY2" fmla="*/ 3440113 h 4776427"/>
              <a:gd name="connsiteX3" fmla="*/ 4213575 w 7020781"/>
              <a:gd name="connsiteY3" fmla="*/ 2754313 h 4776427"/>
              <a:gd name="connsiteX4" fmla="*/ 5356575 w 7020781"/>
              <a:gd name="connsiteY4" fmla="*/ 1925638 h 4776427"/>
              <a:gd name="connsiteX5" fmla="*/ 6201162 w 7020781"/>
              <a:gd name="connsiteY5" fmla="*/ 1001546 h 4776427"/>
              <a:gd name="connsiteX6" fmla="*/ 5805838 w 7020781"/>
              <a:gd name="connsiteY6" fmla="*/ 904875 h 4776427"/>
              <a:gd name="connsiteX7" fmla="*/ 7020275 w 7020781"/>
              <a:gd name="connsiteY7" fmla="*/ 0 h 4776427"/>
              <a:gd name="connsiteX8" fmla="*/ 7020781 w 7020781"/>
              <a:gd name="connsiteY8" fmla="*/ 1240082 h 4776427"/>
              <a:gd name="connsiteX9" fmla="*/ 6691663 w 7020781"/>
              <a:gd name="connsiteY9" fmla="*/ 1152525 h 4776427"/>
              <a:gd name="connsiteX10" fmla="*/ 5931185 w 7020781"/>
              <a:gd name="connsiteY10" fmla="*/ 2119248 h 4776427"/>
              <a:gd name="connsiteX11" fmla="*/ 4956525 w 7020781"/>
              <a:gd name="connsiteY11" fmla="*/ 3040063 h 4776427"/>
              <a:gd name="connsiteX12" fmla="*/ 3946875 w 7020781"/>
              <a:gd name="connsiteY12" fmla="*/ 3792538 h 4776427"/>
              <a:gd name="connsiteX13" fmla="*/ 2522875 w 7020781"/>
              <a:gd name="connsiteY13" fmla="*/ 4470993 h 4776427"/>
              <a:gd name="connsiteX14" fmla="*/ 1493026 w 7020781"/>
              <a:gd name="connsiteY14" fmla="*/ 4776427 h 4776427"/>
              <a:gd name="connsiteX15" fmla="*/ 0 w 7020781"/>
              <a:gd name="connsiteY15" fmla="*/ 4075397 h 4776427"/>
              <a:gd name="connsiteX0" fmla="*/ 0 w 6981776"/>
              <a:gd name="connsiteY0" fmla="*/ 4097337 h 4776427"/>
              <a:gd name="connsiteX1" fmla="*/ 963057 w 6981776"/>
              <a:gd name="connsiteY1" fmla="*/ 3889375 h 4776427"/>
              <a:gd name="connsiteX2" fmla="*/ 2755345 w 6981776"/>
              <a:gd name="connsiteY2" fmla="*/ 3440113 h 4776427"/>
              <a:gd name="connsiteX3" fmla="*/ 4174570 w 6981776"/>
              <a:gd name="connsiteY3" fmla="*/ 2754313 h 4776427"/>
              <a:gd name="connsiteX4" fmla="*/ 5317570 w 6981776"/>
              <a:gd name="connsiteY4" fmla="*/ 1925638 h 4776427"/>
              <a:gd name="connsiteX5" fmla="*/ 6162157 w 6981776"/>
              <a:gd name="connsiteY5" fmla="*/ 1001546 h 4776427"/>
              <a:gd name="connsiteX6" fmla="*/ 5766833 w 6981776"/>
              <a:gd name="connsiteY6" fmla="*/ 904875 h 4776427"/>
              <a:gd name="connsiteX7" fmla="*/ 6981270 w 6981776"/>
              <a:gd name="connsiteY7" fmla="*/ 0 h 4776427"/>
              <a:gd name="connsiteX8" fmla="*/ 6981776 w 6981776"/>
              <a:gd name="connsiteY8" fmla="*/ 1240082 h 4776427"/>
              <a:gd name="connsiteX9" fmla="*/ 6652658 w 6981776"/>
              <a:gd name="connsiteY9" fmla="*/ 1152525 h 4776427"/>
              <a:gd name="connsiteX10" fmla="*/ 5892180 w 6981776"/>
              <a:gd name="connsiteY10" fmla="*/ 2119248 h 4776427"/>
              <a:gd name="connsiteX11" fmla="*/ 4917520 w 6981776"/>
              <a:gd name="connsiteY11" fmla="*/ 3040063 h 4776427"/>
              <a:gd name="connsiteX12" fmla="*/ 3907870 w 6981776"/>
              <a:gd name="connsiteY12" fmla="*/ 3792538 h 4776427"/>
              <a:gd name="connsiteX13" fmla="*/ 2483870 w 6981776"/>
              <a:gd name="connsiteY13" fmla="*/ 4470993 h 4776427"/>
              <a:gd name="connsiteX14" fmla="*/ 1454021 w 6981776"/>
              <a:gd name="connsiteY14" fmla="*/ 4776427 h 4776427"/>
              <a:gd name="connsiteX15" fmla="*/ 0 w 6981776"/>
              <a:gd name="connsiteY15" fmla="*/ 4097337 h 4776427"/>
              <a:gd name="connsiteX0" fmla="*/ 0 w 6981776"/>
              <a:gd name="connsiteY0" fmla="*/ 4097337 h 4837667"/>
              <a:gd name="connsiteX1" fmla="*/ 963057 w 6981776"/>
              <a:gd name="connsiteY1" fmla="*/ 3889375 h 4837667"/>
              <a:gd name="connsiteX2" fmla="*/ 2755345 w 6981776"/>
              <a:gd name="connsiteY2" fmla="*/ 3440113 h 4837667"/>
              <a:gd name="connsiteX3" fmla="*/ 4174570 w 6981776"/>
              <a:gd name="connsiteY3" fmla="*/ 2754313 h 4837667"/>
              <a:gd name="connsiteX4" fmla="*/ 5317570 w 6981776"/>
              <a:gd name="connsiteY4" fmla="*/ 1925638 h 4837667"/>
              <a:gd name="connsiteX5" fmla="*/ 6162157 w 6981776"/>
              <a:gd name="connsiteY5" fmla="*/ 1001546 h 4837667"/>
              <a:gd name="connsiteX6" fmla="*/ 5766833 w 6981776"/>
              <a:gd name="connsiteY6" fmla="*/ 904875 h 4837667"/>
              <a:gd name="connsiteX7" fmla="*/ 6981270 w 6981776"/>
              <a:gd name="connsiteY7" fmla="*/ 0 h 4837667"/>
              <a:gd name="connsiteX8" fmla="*/ 6981776 w 6981776"/>
              <a:gd name="connsiteY8" fmla="*/ 1240082 h 4837667"/>
              <a:gd name="connsiteX9" fmla="*/ 6652658 w 6981776"/>
              <a:gd name="connsiteY9" fmla="*/ 1152525 h 4837667"/>
              <a:gd name="connsiteX10" fmla="*/ 5892180 w 6981776"/>
              <a:gd name="connsiteY10" fmla="*/ 2119248 h 4837667"/>
              <a:gd name="connsiteX11" fmla="*/ 4917520 w 6981776"/>
              <a:gd name="connsiteY11" fmla="*/ 3040063 h 4837667"/>
              <a:gd name="connsiteX12" fmla="*/ 3907870 w 6981776"/>
              <a:gd name="connsiteY12" fmla="*/ 3792538 h 4837667"/>
              <a:gd name="connsiteX13" fmla="*/ 2483870 w 6981776"/>
              <a:gd name="connsiteY13" fmla="*/ 4470993 h 4837667"/>
              <a:gd name="connsiteX14" fmla="*/ 1486856 w 6981776"/>
              <a:gd name="connsiteY14" fmla="*/ 4837667 h 4837667"/>
              <a:gd name="connsiteX15" fmla="*/ 0 w 6981776"/>
              <a:gd name="connsiteY15" fmla="*/ 4097337 h 4837667"/>
              <a:gd name="connsiteX0" fmla="*/ 0 w 6981776"/>
              <a:gd name="connsiteY0" fmla="*/ 4097337 h 4837667"/>
              <a:gd name="connsiteX1" fmla="*/ 963057 w 6981776"/>
              <a:gd name="connsiteY1" fmla="*/ 3889375 h 4837667"/>
              <a:gd name="connsiteX2" fmla="*/ 2755345 w 6981776"/>
              <a:gd name="connsiteY2" fmla="*/ 3440113 h 4837667"/>
              <a:gd name="connsiteX3" fmla="*/ 4174570 w 6981776"/>
              <a:gd name="connsiteY3" fmla="*/ 2754313 h 4837667"/>
              <a:gd name="connsiteX4" fmla="*/ 5317570 w 6981776"/>
              <a:gd name="connsiteY4" fmla="*/ 1925638 h 4837667"/>
              <a:gd name="connsiteX5" fmla="*/ 6162157 w 6981776"/>
              <a:gd name="connsiteY5" fmla="*/ 1001546 h 4837667"/>
              <a:gd name="connsiteX6" fmla="*/ 5766833 w 6981776"/>
              <a:gd name="connsiteY6" fmla="*/ 904875 h 4837667"/>
              <a:gd name="connsiteX7" fmla="*/ 6981270 w 6981776"/>
              <a:gd name="connsiteY7" fmla="*/ 0 h 4837667"/>
              <a:gd name="connsiteX8" fmla="*/ 6981776 w 6981776"/>
              <a:gd name="connsiteY8" fmla="*/ 1240082 h 4837667"/>
              <a:gd name="connsiteX9" fmla="*/ 6652658 w 6981776"/>
              <a:gd name="connsiteY9" fmla="*/ 1152525 h 4837667"/>
              <a:gd name="connsiteX10" fmla="*/ 5892180 w 6981776"/>
              <a:gd name="connsiteY10" fmla="*/ 2119248 h 4837667"/>
              <a:gd name="connsiteX11" fmla="*/ 4917520 w 6981776"/>
              <a:gd name="connsiteY11" fmla="*/ 3040063 h 4837667"/>
              <a:gd name="connsiteX12" fmla="*/ 3907870 w 6981776"/>
              <a:gd name="connsiteY12" fmla="*/ 3792538 h 4837667"/>
              <a:gd name="connsiteX13" fmla="*/ 2483870 w 6981776"/>
              <a:gd name="connsiteY13" fmla="*/ 4470993 h 4837667"/>
              <a:gd name="connsiteX14" fmla="*/ 1486856 w 6981776"/>
              <a:gd name="connsiteY14" fmla="*/ 4837667 h 4837667"/>
              <a:gd name="connsiteX15" fmla="*/ 0 w 6981776"/>
              <a:gd name="connsiteY15" fmla="*/ 4097337 h 4837667"/>
              <a:gd name="connsiteX0" fmla="*/ 0 w 6981776"/>
              <a:gd name="connsiteY0" fmla="*/ 4097337 h 4837667"/>
              <a:gd name="connsiteX1" fmla="*/ 963057 w 6981776"/>
              <a:gd name="connsiteY1" fmla="*/ 3889375 h 4837667"/>
              <a:gd name="connsiteX2" fmla="*/ 2755345 w 6981776"/>
              <a:gd name="connsiteY2" fmla="*/ 3440113 h 4837667"/>
              <a:gd name="connsiteX3" fmla="*/ 4174570 w 6981776"/>
              <a:gd name="connsiteY3" fmla="*/ 2754313 h 4837667"/>
              <a:gd name="connsiteX4" fmla="*/ 5317570 w 6981776"/>
              <a:gd name="connsiteY4" fmla="*/ 1925638 h 4837667"/>
              <a:gd name="connsiteX5" fmla="*/ 6162157 w 6981776"/>
              <a:gd name="connsiteY5" fmla="*/ 1001546 h 4837667"/>
              <a:gd name="connsiteX6" fmla="*/ 5766833 w 6981776"/>
              <a:gd name="connsiteY6" fmla="*/ 904875 h 4837667"/>
              <a:gd name="connsiteX7" fmla="*/ 6981270 w 6981776"/>
              <a:gd name="connsiteY7" fmla="*/ 0 h 4837667"/>
              <a:gd name="connsiteX8" fmla="*/ 6981776 w 6981776"/>
              <a:gd name="connsiteY8" fmla="*/ 1240082 h 4837667"/>
              <a:gd name="connsiteX9" fmla="*/ 6652658 w 6981776"/>
              <a:gd name="connsiteY9" fmla="*/ 1152525 h 4837667"/>
              <a:gd name="connsiteX10" fmla="*/ 5892180 w 6981776"/>
              <a:gd name="connsiteY10" fmla="*/ 2119248 h 4837667"/>
              <a:gd name="connsiteX11" fmla="*/ 4917520 w 6981776"/>
              <a:gd name="connsiteY11" fmla="*/ 3040063 h 4837667"/>
              <a:gd name="connsiteX12" fmla="*/ 3907870 w 6981776"/>
              <a:gd name="connsiteY12" fmla="*/ 3792538 h 4837667"/>
              <a:gd name="connsiteX13" fmla="*/ 2483870 w 6981776"/>
              <a:gd name="connsiteY13" fmla="*/ 4470993 h 4837667"/>
              <a:gd name="connsiteX14" fmla="*/ 1486856 w 6981776"/>
              <a:gd name="connsiteY14" fmla="*/ 4837667 h 4837667"/>
              <a:gd name="connsiteX15" fmla="*/ 0 w 6981776"/>
              <a:gd name="connsiteY15" fmla="*/ 4097337 h 4837667"/>
              <a:gd name="connsiteX0" fmla="*/ 0 w 6981776"/>
              <a:gd name="connsiteY0" fmla="*/ 4097337 h 4837667"/>
              <a:gd name="connsiteX1" fmla="*/ 963057 w 6981776"/>
              <a:gd name="connsiteY1" fmla="*/ 3889375 h 4837667"/>
              <a:gd name="connsiteX2" fmla="*/ 2755345 w 6981776"/>
              <a:gd name="connsiteY2" fmla="*/ 3440113 h 4837667"/>
              <a:gd name="connsiteX3" fmla="*/ 4174570 w 6981776"/>
              <a:gd name="connsiteY3" fmla="*/ 2754313 h 4837667"/>
              <a:gd name="connsiteX4" fmla="*/ 5317570 w 6981776"/>
              <a:gd name="connsiteY4" fmla="*/ 1925638 h 4837667"/>
              <a:gd name="connsiteX5" fmla="*/ 6162157 w 6981776"/>
              <a:gd name="connsiteY5" fmla="*/ 1001546 h 4837667"/>
              <a:gd name="connsiteX6" fmla="*/ 5766833 w 6981776"/>
              <a:gd name="connsiteY6" fmla="*/ 904875 h 4837667"/>
              <a:gd name="connsiteX7" fmla="*/ 6981270 w 6981776"/>
              <a:gd name="connsiteY7" fmla="*/ 0 h 4837667"/>
              <a:gd name="connsiteX8" fmla="*/ 6981776 w 6981776"/>
              <a:gd name="connsiteY8" fmla="*/ 1240082 h 4837667"/>
              <a:gd name="connsiteX9" fmla="*/ 6652658 w 6981776"/>
              <a:gd name="connsiteY9" fmla="*/ 1152525 h 4837667"/>
              <a:gd name="connsiteX10" fmla="*/ 5892180 w 6981776"/>
              <a:gd name="connsiteY10" fmla="*/ 2119248 h 4837667"/>
              <a:gd name="connsiteX11" fmla="*/ 4917520 w 6981776"/>
              <a:gd name="connsiteY11" fmla="*/ 3040063 h 4837667"/>
              <a:gd name="connsiteX12" fmla="*/ 3907870 w 6981776"/>
              <a:gd name="connsiteY12" fmla="*/ 3792538 h 4837667"/>
              <a:gd name="connsiteX13" fmla="*/ 2483870 w 6981776"/>
              <a:gd name="connsiteY13" fmla="*/ 4470993 h 4837667"/>
              <a:gd name="connsiteX14" fmla="*/ 1486856 w 6981776"/>
              <a:gd name="connsiteY14" fmla="*/ 4837667 h 4837667"/>
              <a:gd name="connsiteX15" fmla="*/ 0 w 6981776"/>
              <a:gd name="connsiteY15" fmla="*/ 4097337 h 4837667"/>
              <a:gd name="connsiteX0" fmla="*/ 0 w 6981776"/>
              <a:gd name="connsiteY0" fmla="*/ 4097337 h 4837667"/>
              <a:gd name="connsiteX1" fmla="*/ 963057 w 6981776"/>
              <a:gd name="connsiteY1" fmla="*/ 3889375 h 4837667"/>
              <a:gd name="connsiteX2" fmla="*/ 2755345 w 6981776"/>
              <a:gd name="connsiteY2" fmla="*/ 3440113 h 4837667"/>
              <a:gd name="connsiteX3" fmla="*/ 4174570 w 6981776"/>
              <a:gd name="connsiteY3" fmla="*/ 2754313 h 4837667"/>
              <a:gd name="connsiteX4" fmla="*/ 5317570 w 6981776"/>
              <a:gd name="connsiteY4" fmla="*/ 1925638 h 4837667"/>
              <a:gd name="connsiteX5" fmla="*/ 6162157 w 6981776"/>
              <a:gd name="connsiteY5" fmla="*/ 1001546 h 4837667"/>
              <a:gd name="connsiteX6" fmla="*/ 5766833 w 6981776"/>
              <a:gd name="connsiteY6" fmla="*/ 904875 h 4837667"/>
              <a:gd name="connsiteX7" fmla="*/ 6981270 w 6981776"/>
              <a:gd name="connsiteY7" fmla="*/ 0 h 4837667"/>
              <a:gd name="connsiteX8" fmla="*/ 6981776 w 6981776"/>
              <a:gd name="connsiteY8" fmla="*/ 1240082 h 4837667"/>
              <a:gd name="connsiteX9" fmla="*/ 6652658 w 6981776"/>
              <a:gd name="connsiteY9" fmla="*/ 1152525 h 4837667"/>
              <a:gd name="connsiteX10" fmla="*/ 5892180 w 6981776"/>
              <a:gd name="connsiteY10" fmla="*/ 2119248 h 4837667"/>
              <a:gd name="connsiteX11" fmla="*/ 4917520 w 6981776"/>
              <a:gd name="connsiteY11" fmla="*/ 3040063 h 4837667"/>
              <a:gd name="connsiteX12" fmla="*/ 3907870 w 6981776"/>
              <a:gd name="connsiteY12" fmla="*/ 3792538 h 4837667"/>
              <a:gd name="connsiteX13" fmla="*/ 2483870 w 6981776"/>
              <a:gd name="connsiteY13" fmla="*/ 4470993 h 4837667"/>
              <a:gd name="connsiteX14" fmla="*/ 1486856 w 6981776"/>
              <a:gd name="connsiteY14" fmla="*/ 4837667 h 4837667"/>
              <a:gd name="connsiteX15" fmla="*/ 0 w 6981776"/>
              <a:gd name="connsiteY15" fmla="*/ 4097337 h 4837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981776" h="4837667">
                <a:moveTo>
                  <a:pt x="0" y="4097337"/>
                </a:moveTo>
                <a:cubicBezTo>
                  <a:pt x="308238" y="4047781"/>
                  <a:pt x="503833" y="3998912"/>
                  <a:pt x="963057" y="3889375"/>
                </a:cubicBezTo>
                <a:cubicBezTo>
                  <a:pt x="1422281" y="3779838"/>
                  <a:pt x="2220093" y="3629290"/>
                  <a:pt x="2755345" y="3440113"/>
                </a:cubicBezTo>
                <a:cubicBezTo>
                  <a:pt x="3290597" y="3250936"/>
                  <a:pt x="3747532" y="3006726"/>
                  <a:pt x="4174570" y="2754313"/>
                </a:cubicBezTo>
                <a:cubicBezTo>
                  <a:pt x="4601608" y="2501900"/>
                  <a:pt x="4986305" y="2217766"/>
                  <a:pt x="5317570" y="1925638"/>
                </a:cubicBezTo>
                <a:cubicBezTo>
                  <a:pt x="5648835" y="1633510"/>
                  <a:pt x="6087280" y="1144686"/>
                  <a:pt x="6162157" y="1001546"/>
                </a:cubicBezTo>
                <a:lnTo>
                  <a:pt x="5766833" y="904875"/>
                </a:lnTo>
                <a:lnTo>
                  <a:pt x="6981270" y="0"/>
                </a:lnTo>
                <a:cubicBezTo>
                  <a:pt x="6981439" y="413361"/>
                  <a:pt x="6981607" y="826721"/>
                  <a:pt x="6981776" y="1240082"/>
                </a:cubicBezTo>
                <a:lnTo>
                  <a:pt x="6652658" y="1152525"/>
                </a:lnTo>
                <a:cubicBezTo>
                  <a:pt x="6471143" y="1327933"/>
                  <a:pt x="6181370" y="1804658"/>
                  <a:pt x="5892180" y="2119248"/>
                </a:cubicBezTo>
                <a:cubicBezTo>
                  <a:pt x="5602990" y="2433838"/>
                  <a:pt x="5248238" y="2761181"/>
                  <a:pt x="4917520" y="3040063"/>
                </a:cubicBezTo>
                <a:cubicBezTo>
                  <a:pt x="4586802" y="3318945"/>
                  <a:pt x="4313478" y="3554050"/>
                  <a:pt x="3907870" y="3792538"/>
                </a:cubicBezTo>
                <a:cubicBezTo>
                  <a:pt x="3502262" y="4031026"/>
                  <a:pt x="2829680" y="4326339"/>
                  <a:pt x="2483870" y="4470993"/>
                </a:cubicBezTo>
                <a:cubicBezTo>
                  <a:pt x="2124470" y="4604972"/>
                  <a:pt x="1771688" y="4758607"/>
                  <a:pt x="1486856" y="4837667"/>
                </a:cubicBezTo>
                <a:cubicBezTo>
                  <a:pt x="1139906" y="4712542"/>
                  <a:pt x="199717" y="4210647"/>
                  <a:pt x="0" y="4097337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9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lin ang="16200000" scaled="0"/>
          </a:gradFill>
          <a:ln>
            <a:noFill/>
          </a:ln>
          <a:effectLst>
            <a:outerShdw blurRad="25400" dist="38100" dir="2700000" algn="tl" rotWithShape="0">
              <a:schemeClr val="tx1">
                <a:lumMod val="75000"/>
                <a:lumOff val="2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그룹 10"/>
          <p:cNvGrpSpPr>
            <a:grpSpLocks/>
          </p:cNvGrpSpPr>
          <p:nvPr/>
        </p:nvGrpSpPr>
        <p:grpSpPr bwMode="auto">
          <a:xfrm>
            <a:off x="3172276" y="3124735"/>
            <a:ext cx="2040660" cy="1009055"/>
            <a:chOff x="3086100" y="4065588"/>
            <a:chExt cx="3448050" cy="1704975"/>
          </a:xfrm>
        </p:grpSpPr>
        <p:sp>
          <p:nvSpPr>
            <p:cNvPr id="9" name="자유형 8"/>
            <p:cNvSpPr/>
            <p:nvPr/>
          </p:nvSpPr>
          <p:spPr>
            <a:xfrm>
              <a:off x="6000750" y="4989513"/>
              <a:ext cx="533400" cy="781050"/>
            </a:xfrm>
            <a:custGeom>
              <a:avLst/>
              <a:gdLst>
                <a:gd name="connsiteX0" fmla="*/ 0 w 900100"/>
                <a:gd name="connsiteY0" fmla="*/ 646848 h 646848"/>
                <a:gd name="connsiteX1" fmla="*/ 450050 w 900100"/>
                <a:gd name="connsiteY1" fmla="*/ 0 h 646848"/>
                <a:gd name="connsiteX2" fmla="*/ 900100 w 900100"/>
                <a:gd name="connsiteY2" fmla="*/ 646848 h 646848"/>
                <a:gd name="connsiteX3" fmla="*/ 0 w 900100"/>
                <a:gd name="connsiteY3" fmla="*/ 646848 h 646848"/>
                <a:gd name="connsiteX0" fmla="*/ 0 w 900100"/>
                <a:gd name="connsiteY0" fmla="*/ 571500 h 571500"/>
                <a:gd name="connsiteX1" fmla="*/ 842975 w 900100"/>
                <a:gd name="connsiteY1" fmla="*/ 0 h 571500"/>
                <a:gd name="connsiteX2" fmla="*/ 900100 w 900100"/>
                <a:gd name="connsiteY2" fmla="*/ 571500 h 571500"/>
                <a:gd name="connsiteX3" fmla="*/ 0 w 900100"/>
                <a:gd name="connsiteY3" fmla="*/ 571500 h 571500"/>
                <a:gd name="connsiteX0" fmla="*/ 0 w 1062050"/>
                <a:gd name="connsiteY0" fmla="*/ 571500 h 571500"/>
                <a:gd name="connsiteX1" fmla="*/ 842975 w 1062050"/>
                <a:gd name="connsiteY1" fmla="*/ 0 h 571500"/>
                <a:gd name="connsiteX2" fmla="*/ 1062050 w 1062050"/>
                <a:gd name="connsiteY2" fmla="*/ 571500 h 571500"/>
                <a:gd name="connsiteX3" fmla="*/ 0 w 1062050"/>
                <a:gd name="connsiteY3" fmla="*/ 571500 h 571500"/>
                <a:gd name="connsiteX0" fmla="*/ 0 w 533400"/>
                <a:gd name="connsiteY0" fmla="*/ 781050 h 781050"/>
                <a:gd name="connsiteX1" fmla="*/ 314325 w 533400"/>
                <a:gd name="connsiteY1" fmla="*/ 0 h 781050"/>
                <a:gd name="connsiteX2" fmla="*/ 533400 w 533400"/>
                <a:gd name="connsiteY2" fmla="*/ 571500 h 781050"/>
                <a:gd name="connsiteX3" fmla="*/ 0 w 533400"/>
                <a:gd name="connsiteY3" fmla="*/ 781050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3400" h="781050">
                  <a:moveTo>
                    <a:pt x="0" y="781050"/>
                  </a:moveTo>
                  <a:lnTo>
                    <a:pt x="314325" y="0"/>
                  </a:lnTo>
                  <a:lnTo>
                    <a:pt x="533400" y="571500"/>
                  </a:lnTo>
                  <a:lnTo>
                    <a:pt x="0" y="78105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자유형 9"/>
            <p:cNvSpPr/>
            <p:nvPr/>
          </p:nvSpPr>
          <p:spPr>
            <a:xfrm>
              <a:off x="3086100" y="4065588"/>
              <a:ext cx="3228975" cy="1704975"/>
            </a:xfrm>
            <a:custGeom>
              <a:avLst/>
              <a:gdLst>
                <a:gd name="connsiteX0" fmla="*/ 0 w 2925325"/>
                <a:gd name="connsiteY0" fmla="*/ 0 h 945105"/>
                <a:gd name="connsiteX1" fmla="*/ 2925325 w 2925325"/>
                <a:gd name="connsiteY1" fmla="*/ 0 h 945105"/>
                <a:gd name="connsiteX2" fmla="*/ 2925325 w 2925325"/>
                <a:gd name="connsiteY2" fmla="*/ 945105 h 945105"/>
                <a:gd name="connsiteX3" fmla="*/ 0 w 2925325"/>
                <a:gd name="connsiteY3" fmla="*/ 945105 h 945105"/>
                <a:gd name="connsiteX4" fmla="*/ 0 w 2925325"/>
                <a:gd name="connsiteY4" fmla="*/ 0 h 945105"/>
                <a:gd name="connsiteX0" fmla="*/ 0 w 3048930"/>
                <a:gd name="connsiteY0" fmla="*/ 0 h 1531473"/>
                <a:gd name="connsiteX1" fmla="*/ 2925325 w 3048930"/>
                <a:gd name="connsiteY1" fmla="*/ 0 h 1531473"/>
                <a:gd name="connsiteX2" fmla="*/ 3048930 w 3048930"/>
                <a:gd name="connsiteY2" fmla="*/ 1531473 h 1531473"/>
                <a:gd name="connsiteX3" fmla="*/ 0 w 3048930"/>
                <a:gd name="connsiteY3" fmla="*/ 945105 h 1531473"/>
                <a:gd name="connsiteX4" fmla="*/ 0 w 3048930"/>
                <a:gd name="connsiteY4" fmla="*/ 0 h 1531473"/>
                <a:gd name="connsiteX0" fmla="*/ 0 w 3363254"/>
                <a:gd name="connsiteY0" fmla="*/ 0 h 1531473"/>
                <a:gd name="connsiteX1" fmla="*/ 3363254 w 3363254"/>
                <a:gd name="connsiteY1" fmla="*/ 750423 h 1531473"/>
                <a:gd name="connsiteX2" fmla="*/ 3048930 w 3363254"/>
                <a:gd name="connsiteY2" fmla="*/ 1531473 h 1531473"/>
                <a:gd name="connsiteX3" fmla="*/ 0 w 3363254"/>
                <a:gd name="connsiteY3" fmla="*/ 945105 h 1531473"/>
                <a:gd name="connsiteX4" fmla="*/ 0 w 3363254"/>
                <a:gd name="connsiteY4" fmla="*/ 0 h 1531473"/>
                <a:gd name="connsiteX0" fmla="*/ 372404 w 3363254"/>
                <a:gd name="connsiteY0" fmla="*/ 0 h 1704975"/>
                <a:gd name="connsiteX1" fmla="*/ 3363254 w 3363254"/>
                <a:gd name="connsiteY1" fmla="*/ 923925 h 1704975"/>
                <a:gd name="connsiteX2" fmla="*/ 3048930 w 3363254"/>
                <a:gd name="connsiteY2" fmla="*/ 1704975 h 1704975"/>
                <a:gd name="connsiteX3" fmla="*/ 0 w 3363254"/>
                <a:gd name="connsiteY3" fmla="*/ 1118607 h 1704975"/>
                <a:gd name="connsiteX4" fmla="*/ 372404 w 3363254"/>
                <a:gd name="connsiteY4" fmla="*/ 0 h 1704975"/>
                <a:gd name="connsiteX0" fmla="*/ 238125 w 3228975"/>
                <a:gd name="connsiteY0" fmla="*/ 0 h 1704975"/>
                <a:gd name="connsiteX1" fmla="*/ 3228975 w 3228975"/>
                <a:gd name="connsiteY1" fmla="*/ 923925 h 1704975"/>
                <a:gd name="connsiteX2" fmla="*/ 2914651 w 3228975"/>
                <a:gd name="connsiteY2" fmla="*/ 1704975 h 1704975"/>
                <a:gd name="connsiteX3" fmla="*/ 0 w 3228975"/>
                <a:gd name="connsiteY3" fmla="*/ 762000 h 1704975"/>
                <a:gd name="connsiteX4" fmla="*/ 238125 w 3228975"/>
                <a:gd name="connsiteY4" fmla="*/ 0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28975" h="1704975">
                  <a:moveTo>
                    <a:pt x="238125" y="0"/>
                  </a:moveTo>
                  <a:lnTo>
                    <a:pt x="3228975" y="923925"/>
                  </a:lnTo>
                  <a:lnTo>
                    <a:pt x="2914651" y="1704975"/>
                  </a:lnTo>
                  <a:lnTo>
                    <a:pt x="0" y="762000"/>
                  </a:lnTo>
                  <a:lnTo>
                    <a:pt x="238125" y="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85000"/>
                  </a:schemeClr>
                </a:gs>
                <a:gs pos="80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그룹 12"/>
          <p:cNvGrpSpPr>
            <a:grpSpLocks/>
          </p:cNvGrpSpPr>
          <p:nvPr/>
        </p:nvGrpSpPr>
        <p:grpSpPr bwMode="auto">
          <a:xfrm>
            <a:off x="4025370" y="2740468"/>
            <a:ext cx="2040660" cy="1009055"/>
            <a:chOff x="3086100" y="4065588"/>
            <a:chExt cx="3448050" cy="1704975"/>
          </a:xfrm>
        </p:grpSpPr>
        <p:sp>
          <p:nvSpPr>
            <p:cNvPr id="12" name="자유형 13"/>
            <p:cNvSpPr/>
            <p:nvPr/>
          </p:nvSpPr>
          <p:spPr>
            <a:xfrm>
              <a:off x="6000750" y="4989513"/>
              <a:ext cx="533400" cy="781050"/>
            </a:xfrm>
            <a:custGeom>
              <a:avLst/>
              <a:gdLst>
                <a:gd name="connsiteX0" fmla="*/ 0 w 900100"/>
                <a:gd name="connsiteY0" fmla="*/ 646848 h 646848"/>
                <a:gd name="connsiteX1" fmla="*/ 450050 w 900100"/>
                <a:gd name="connsiteY1" fmla="*/ 0 h 646848"/>
                <a:gd name="connsiteX2" fmla="*/ 900100 w 900100"/>
                <a:gd name="connsiteY2" fmla="*/ 646848 h 646848"/>
                <a:gd name="connsiteX3" fmla="*/ 0 w 900100"/>
                <a:gd name="connsiteY3" fmla="*/ 646848 h 646848"/>
                <a:gd name="connsiteX0" fmla="*/ 0 w 900100"/>
                <a:gd name="connsiteY0" fmla="*/ 571500 h 571500"/>
                <a:gd name="connsiteX1" fmla="*/ 842975 w 900100"/>
                <a:gd name="connsiteY1" fmla="*/ 0 h 571500"/>
                <a:gd name="connsiteX2" fmla="*/ 900100 w 900100"/>
                <a:gd name="connsiteY2" fmla="*/ 571500 h 571500"/>
                <a:gd name="connsiteX3" fmla="*/ 0 w 900100"/>
                <a:gd name="connsiteY3" fmla="*/ 571500 h 571500"/>
                <a:gd name="connsiteX0" fmla="*/ 0 w 1062050"/>
                <a:gd name="connsiteY0" fmla="*/ 571500 h 571500"/>
                <a:gd name="connsiteX1" fmla="*/ 842975 w 1062050"/>
                <a:gd name="connsiteY1" fmla="*/ 0 h 571500"/>
                <a:gd name="connsiteX2" fmla="*/ 1062050 w 1062050"/>
                <a:gd name="connsiteY2" fmla="*/ 571500 h 571500"/>
                <a:gd name="connsiteX3" fmla="*/ 0 w 1062050"/>
                <a:gd name="connsiteY3" fmla="*/ 571500 h 571500"/>
                <a:gd name="connsiteX0" fmla="*/ 0 w 533400"/>
                <a:gd name="connsiteY0" fmla="*/ 781050 h 781050"/>
                <a:gd name="connsiteX1" fmla="*/ 314325 w 533400"/>
                <a:gd name="connsiteY1" fmla="*/ 0 h 781050"/>
                <a:gd name="connsiteX2" fmla="*/ 533400 w 533400"/>
                <a:gd name="connsiteY2" fmla="*/ 571500 h 781050"/>
                <a:gd name="connsiteX3" fmla="*/ 0 w 533400"/>
                <a:gd name="connsiteY3" fmla="*/ 781050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3400" h="781050">
                  <a:moveTo>
                    <a:pt x="0" y="781050"/>
                  </a:moveTo>
                  <a:lnTo>
                    <a:pt x="314325" y="0"/>
                  </a:lnTo>
                  <a:lnTo>
                    <a:pt x="533400" y="571500"/>
                  </a:lnTo>
                  <a:lnTo>
                    <a:pt x="0" y="78105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80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자유형 14"/>
            <p:cNvSpPr/>
            <p:nvPr/>
          </p:nvSpPr>
          <p:spPr>
            <a:xfrm>
              <a:off x="3086100" y="4065588"/>
              <a:ext cx="3228975" cy="1704975"/>
            </a:xfrm>
            <a:custGeom>
              <a:avLst/>
              <a:gdLst>
                <a:gd name="connsiteX0" fmla="*/ 0 w 2925325"/>
                <a:gd name="connsiteY0" fmla="*/ 0 h 945105"/>
                <a:gd name="connsiteX1" fmla="*/ 2925325 w 2925325"/>
                <a:gd name="connsiteY1" fmla="*/ 0 h 945105"/>
                <a:gd name="connsiteX2" fmla="*/ 2925325 w 2925325"/>
                <a:gd name="connsiteY2" fmla="*/ 945105 h 945105"/>
                <a:gd name="connsiteX3" fmla="*/ 0 w 2925325"/>
                <a:gd name="connsiteY3" fmla="*/ 945105 h 945105"/>
                <a:gd name="connsiteX4" fmla="*/ 0 w 2925325"/>
                <a:gd name="connsiteY4" fmla="*/ 0 h 945105"/>
                <a:gd name="connsiteX0" fmla="*/ 0 w 3048930"/>
                <a:gd name="connsiteY0" fmla="*/ 0 h 1531473"/>
                <a:gd name="connsiteX1" fmla="*/ 2925325 w 3048930"/>
                <a:gd name="connsiteY1" fmla="*/ 0 h 1531473"/>
                <a:gd name="connsiteX2" fmla="*/ 3048930 w 3048930"/>
                <a:gd name="connsiteY2" fmla="*/ 1531473 h 1531473"/>
                <a:gd name="connsiteX3" fmla="*/ 0 w 3048930"/>
                <a:gd name="connsiteY3" fmla="*/ 945105 h 1531473"/>
                <a:gd name="connsiteX4" fmla="*/ 0 w 3048930"/>
                <a:gd name="connsiteY4" fmla="*/ 0 h 1531473"/>
                <a:gd name="connsiteX0" fmla="*/ 0 w 3363254"/>
                <a:gd name="connsiteY0" fmla="*/ 0 h 1531473"/>
                <a:gd name="connsiteX1" fmla="*/ 3363254 w 3363254"/>
                <a:gd name="connsiteY1" fmla="*/ 750423 h 1531473"/>
                <a:gd name="connsiteX2" fmla="*/ 3048930 w 3363254"/>
                <a:gd name="connsiteY2" fmla="*/ 1531473 h 1531473"/>
                <a:gd name="connsiteX3" fmla="*/ 0 w 3363254"/>
                <a:gd name="connsiteY3" fmla="*/ 945105 h 1531473"/>
                <a:gd name="connsiteX4" fmla="*/ 0 w 3363254"/>
                <a:gd name="connsiteY4" fmla="*/ 0 h 1531473"/>
                <a:gd name="connsiteX0" fmla="*/ 372404 w 3363254"/>
                <a:gd name="connsiteY0" fmla="*/ 0 h 1704975"/>
                <a:gd name="connsiteX1" fmla="*/ 3363254 w 3363254"/>
                <a:gd name="connsiteY1" fmla="*/ 923925 h 1704975"/>
                <a:gd name="connsiteX2" fmla="*/ 3048930 w 3363254"/>
                <a:gd name="connsiteY2" fmla="*/ 1704975 h 1704975"/>
                <a:gd name="connsiteX3" fmla="*/ 0 w 3363254"/>
                <a:gd name="connsiteY3" fmla="*/ 1118607 h 1704975"/>
                <a:gd name="connsiteX4" fmla="*/ 372404 w 3363254"/>
                <a:gd name="connsiteY4" fmla="*/ 0 h 1704975"/>
                <a:gd name="connsiteX0" fmla="*/ 238125 w 3228975"/>
                <a:gd name="connsiteY0" fmla="*/ 0 h 1704975"/>
                <a:gd name="connsiteX1" fmla="*/ 3228975 w 3228975"/>
                <a:gd name="connsiteY1" fmla="*/ 923925 h 1704975"/>
                <a:gd name="connsiteX2" fmla="*/ 2914651 w 3228975"/>
                <a:gd name="connsiteY2" fmla="*/ 1704975 h 1704975"/>
                <a:gd name="connsiteX3" fmla="*/ 0 w 3228975"/>
                <a:gd name="connsiteY3" fmla="*/ 762000 h 1704975"/>
                <a:gd name="connsiteX4" fmla="*/ 238125 w 3228975"/>
                <a:gd name="connsiteY4" fmla="*/ 0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28975" h="1704975">
                  <a:moveTo>
                    <a:pt x="238125" y="0"/>
                  </a:moveTo>
                  <a:lnTo>
                    <a:pt x="3228975" y="923925"/>
                  </a:lnTo>
                  <a:lnTo>
                    <a:pt x="2914651" y="1704975"/>
                  </a:lnTo>
                  <a:lnTo>
                    <a:pt x="0" y="762000"/>
                  </a:lnTo>
                  <a:lnTo>
                    <a:pt x="238125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80000">
                  <a:schemeClr val="accent1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그룹 15"/>
          <p:cNvGrpSpPr>
            <a:grpSpLocks/>
          </p:cNvGrpSpPr>
          <p:nvPr/>
        </p:nvGrpSpPr>
        <p:grpSpPr bwMode="auto">
          <a:xfrm>
            <a:off x="4771357" y="2341167"/>
            <a:ext cx="2040660" cy="1009055"/>
            <a:chOff x="3086100" y="4065588"/>
            <a:chExt cx="3448050" cy="1704975"/>
          </a:xfrm>
        </p:grpSpPr>
        <p:sp>
          <p:nvSpPr>
            <p:cNvPr id="15" name="자유형 16"/>
            <p:cNvSpPr/>
            <p:nvPr/>
          </p:nvSpPr>
          <p:spPr>
            <a:xfrm>
              <a:off x="6000750" y="4989513"/>
              <a:ext cx="533400" cy="781050"/>
            </a:xfrm>
            <a:custGeom>
              <a:avLst/>
              <a:gdLst>
                <a:gd name="connsiteX0" fmla="*/ 0 w 900100"/>
                <a:gd name="connsiteY0" fmla="*/ 646848 h 646848"/>
                <a:gd name="connsiteX1" fmla="*/ 450050 w 900100"/>
                <a:gd name="connsiteY1" fmla="*/ 0 h 646848"/>
                <a:gd name="connsiteX2" fmla="*/ 900100 w 900100"/>
                <a:gd name="connsiteY2" fmla="*/ 646848 h 646848"/>
                <a:gd name="connsiteX3" fmla="*/ 0 w 900100"/>
                <a:gd name="connsiteY3" fmla="*/ 646848 h 646848"/>
                <a:gd name="connsiteX0" fmla="*/ 0 w 900100"/>
                <a:gd name="connsiteY0" fmla="*/ 571500 h 571500"/>
                <a:gd name="connsiteX1" fmla="*/ 842975 w 900100"/>
                <a:gd name="connsiteY1" fmla="*/ 0 h 571500"/>
                <a:gd name="connsiteX2" fmla="*/ 900100 w 900100"/>
                <a:gd name="connsiteY2" fmla="*/ 571500 h 571500"/>
                <a:gd name="connsiteX3" fmla="*/ 0 w 900100"/>
                <a:gd name="connsiteY3" fmla="*/ 571500 h 571500"/>
                <a:gd name="connsiteX0" fmla="*/ 0 w 1062050"/>
                <a:gd name="connsiteY0" fmla="*/ 571500 h 571500"/>
                <a:gd name="connsiteX1" fmla="*/ 842975 w 1062050"/>
                <a:gd name="connsiteY1" fmla="*/ 0 h 571500"/>
                <a:gd name="connsiteX2" fmla="*/ 1062050 w 1062050"/>
                <a:gd name="connsiteY2" fmla="*/ 571500 h 571500"/>
                <a:gd name="connsiteX3" fmla="*/ 0 w 1062050"/>
                <a:gd name="connsiteY3" fmla="*/ 571500 h 571500"/>
                <a:gd name="connsiteX0" fmla="*/ 0 w 533400"/>
                <a:gd name="connsiteY0" fmla="*/ 781050 h 781050"/>
                <a:gd name="connsiteX1" fmla="*/ 314325 w 533400"/>
                <a:gd name="connsiteY1" fmla="*/ 0 h 781050"/>
                <a:gd name="connsiteX2" fmla="*/ 533400 w 533400"/>
                <a:gd name="connsiteY2" fmla="*/ 571500 h 781050"/>
                <a:gd name="connsiteX3" fmla="*/ 0 w 533400"/>
                <a:gd name="connsiteY3" fmla="*/ 781050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3400" h="781050">
                  <a:moveTo>
                    <a:pt x="0" y="781050"/>
                  </a:moveTo>
                  <a:lnTo>
                    <a:pt x="314325" y="0"/>
                  </a:lnTo>
                  <a:lnTo>
                    <a:pt x="533400" y="571500"/>
                  </a:lnTo>
                  <a:lnTo>
                    <a:pt x="0" y="78105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80000">
                  <a:schemeClr val="accent1"/>
                </a:gs>
                <a:gs pos="100000">
                  <a:schemeClr val="accent1"/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자유형 17"/>
            <p:cNvSpPr/>
            <p:nvPr/>
          </p:nvSpPr>
          <p:spPr>
            <a:xfrm>
              <a:off x="3086100" y="4065588"/>
              <a:ext cx="3228975" cy="1704975"/>
            </a:xfrm>
            <a:custGeom>
              <a:avLst/>
              <a:gdLst>
                <a:gd name="connsiteX0" fmla="*/ 0 w 2925325"/>
                <a:gd name="connsiteY0" fmla="*/ 0 h 945105"/>
                <a:gd name="connsiteX1" fmla="*/ 2925325 w 2925325"/>
                <a:gd name="connsiteY1" fmla="*/ 0 h 945105"/>
                <a:gd name="connsiteX2" fmla="*/ 2925325 w 2925325"/>
                <a:gd name="connsiteY2" fmla="*/ 945105 h 945105"/>
                <a:gd name="connsiteX3" fmla="*/ 0 w 2925325"/>
                <a:gd name="connsiteY3" fmla="*/ 945105 h 945105"/>
                <a:gd name="connsiteX4" fmla="*/ 0 w 2925325"/>
                <a:gd name="connsiteY4" fmla="*/ 0 h 945105"/>
                <a:gd name="connsiteX0" fmla="*/ 0 w 3048930"/>
                <a:gd name="connsiteY0" fmla="*/ 0 h 1531473"/>
                <a:gd name="connsiteX1" fmla="*/ 2925325 w 3048930"/>
                <a:gd name="connsiteY1" fmla="*/ 0 h 1531473"/>
                <a:gd name="connsiteX2" fmla="*/ 3048930 w 3048930"/>
                <a:gd name="connsiteY2" fmla="*/ 1531473 h 1531473"/>
                <a:gd name="connsiteX3" fmla="*/ 0 w 3048930"/>
                <a:gd name="connsiteY3" fmla="*/ 945105 h 1531473"/>
                <a:gd name="connsiteX4" fmla="*/ 0 w 3048930"/>
                <a:gd name="connsiteY4" fmla="*/ 0 h 1531473"/>
                <a:gd name="connsiteX0" fmla="*/ 0 w 3363254"/>
                <a:gd name="connsiteY0" fmla="*/ 0 h 1531473"/>
                <a:gd name="connsiteX1" fmla="*/ 3363254 w 3363254"/>
                <a:gd name="connsiteY1" fmla="*/ 750423 h 1531473"/>
                <a:gd name="connsiteX2" fmla="*/ 3048930 w 3363254"/>
                <a:gd name="connsiteY2" fmla="*/ 1531473 h 1531473"/>
                <a:gd name="connsiteX3" fmla="*/ 0 w 3363254"/>
                <a:gd name="connsiteY3" fmla="*/ 945105 h 1531473"/>
                <a:gd name="connsiteX4" fmla="*/ 0 w 3363254"/>
                <a:gd name="connsiteY4" fmla="*/ 0 h 1531473"/>
                <a:gd name="connsiteX0" fmla="*/ 372404 w 3363254"/>
                <a:gd name="connsiteY0" fmla="*/ 0 h 1704975"/>
                <a:gd name="connsiteX1" fmla="*/ 3363254 w 3363254"/>
                <a:gd name="connsiteY1" fmla="*/ 923925 h 1704975"/>
                <a:gd name="connsiteX2" fmla="*/ 3048930 w 3363254"/>
                <a:gd name="connsiteY2" fmla="*/ 1704975 h 1704975"/>
                <a:gd name="connsiteX3" fmla="*/ 0 w 3363254"/>
                <a:gd name="connsiteY3" fmla="*/ 1118607 h 1704975"/>
                <a:gd name="connsiteX4" fmla="*/ 372404 w 3363254"/>
                <a:gd name="connsiteY4" fmla="*/ 0 h 1704975"/>
                <a:gd name="connsiteX0" fmla="*/ 238125 w 3228975"/>
                <a:gd name="connsiteY0" fmla="*/ 0 h 1704975"/>
                <a:gd name="connsiteX1" fmla="*/ 3228975 w 3228975"/>
                <a:gd name="connsiteY1" fmla="*/ 923925 h 1704975"/>
                <a:gd name="connsiteX2" fmla="*/ 2914651 w 3228975"/>
                <a:gd name="connsiteY2" fmla="*/ 1704975 h 1704975"/>
                <a:gd name="connsiteX3" fmla="*/ 0 w 3228975"/>
                <a:gd name="connsiteY3" fmla="*/ 762000 h 1704975"/>
                <a:gd name="connsiteX4" fmla="*/ 238125 w 3228975"/>
                <a:gd name="connsiteY4" fmla="*/ 0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28975" h="1704975">
                  <a:moveTo>
                    <a:pt x="238125" y="0"/>
                  </a:moveTo>
                  <a:lnTo>
                    <a:pt x="3228975" y="923925"/>
                  </a:lnTo>
                  <a:lnTo>
                    <a:pt x="2914651" y="1704975"/>
                  </a:lnTo>
                  <a:lnTo>
                    <a:pt x="0" y="762000"/>
                  </a:lnTo>
                  <a:lnTo>
                    <a:pt x="238125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8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" name="그룹 18"/>
          <p:cNvGrpSpPr>
            <a:grpSpLocks/>
          </p:cNvGrpSpPr>
          <p:nvPr/>
        </p:nvGrpSpPr>
        <p:grpSpPr bwMode="auto">
          <a:xfrm>
            <a:off x="5410237" y="1834761"/>
            <a:ext cx="2040660" cy="1009055"/>
            <a:chOff x="3086100" y="4065588"/>
            <a:chExt cx="3448050" cy="1704975"/>
          </a:xfrm>
        </p:grpSpPr>
        <p:sp>
          <p:nvSpPr>
            <p:cNvPr id="18" name="자유형 19"/>
            <p:cNvSpPr/>
            <p:nvPr/>
          </p:nvSpPr>
          <p:spPr>
            <a:xfrm>
              <a:off x="6000750" y="4989513"/>
              <a:ext cx="533400" cy="781050"/>
            </a:xfrm>
            <a:custGeom>
              <a:avLst/>
              <a:gdLst>
                <a:gd name="connsiteX0" fmla="*/ 0 w 900100"/>
                <a:gd name="connsiteY0" fmla="*/ 646848 h 646848"/>
                <a:gd name="connsiteX1" fmla="*/ 450050 w 900100"/>
                <a:gd name="connsiteY1" fmla="*/ 0 h 646848"/>
                <a:gd name="connsiteX2" fmla="*/ 900100 w 900100"/>
                <a:gd name="connsiteY2" fmla="*/ 646848 h 646848"/>
                <a:gd name="connsiteX3" fmla="*/ 0 w 900100"/>
                <a:gd name="connsiteY3" fmla="*/ 646848 h 646848"/>
                <a:gd name="connsiteX0" fmla="*/ 0 w 900100"/>
                <a:gd name="connsiteY0" fmla="*/ 571500 h 571500"/>
                <a:gd name="connsiteX1" fmla="*/ 842975 w 900100"/>
                <a:gd name="connsiteY1" fmla="*/ 0 h 571500"/>
                <a:gd name="connsiteX2" fmla="*/ 900100 w 900100"/>
                <a:gd name="connsiteY2" fmla="*/ 571500 h 571500"/>
                <a:gd name="connsiteX3" fmla="*/ 0 w 900100"/>
                <a:gd name="connsiteY3" fmla="*/ 571500 h 571500"/>
                <a:gd name="connsiteX0" fmla="*/ 0 w 1062050"/>
                <a:gd name="connsiteY0" fmla="*/ 571500 h 571500"/>
                <a:gd name="connsiteX1" fmla="*/ 842975 w 1062050"/>
                <a:gd name="connsiteY1" fmla="*/ 0 h 571500"/>
                <a:gd name="connsiteX2" fmla="*/ 1062050 w 1062050"/>
                <a:gd name="connsiteY2" fmla="*/ 571500 h 571500"/>
                <a:gd name="connsiteX3" fmla="*/ 0 w 1062050"/>
                <a:gd name="connsiteY3" fmla="*/ 571500 h 571500"/>
                <a:gd name="connsiteX0" fmla="*/ 0 w 533400"/>
                <a:gd name="connsiteY0" fmla="*/ 781050 h 781050"/>
                <a:gd name="connsiteX1" fmla="*/ 314325 w 533400"/>
                <a:gd name="connsiteY1" fmla="*/ 0 h 781050"/>
                <a:gd name="connsiteX2" fmla="*/ 533400 w 533400"/>
                <a:gd name="connsiteY2" fmla="*/ 571500 h 781050"/>
                <a:gd name="connsiteX3" fmla="*/ 0 w 533400"/>
                <a:gd name="connsiteY3" fmla="*/ 781050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3400" h="781050">
                  <a:moveTo>
                    <a:pt x="0" y="781050"/>
                  </a:moveTo>
                  <a:lnTo>
                    <a:pt x="314325" y="0"/>
                  </a:lnTo>
                  <a:lnTo>
                    <a:pt x="533400" y="571500"/>
                  </a:lnTo>
                  <a:lnTo>
                    <a:pt x="0" y="78105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80000">
                  <a:schemeClr val="accent1">
                    <a:lumMod val="75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자유형 20"/>
            <p:cNvSpPr/>
            <p:nvPr/>
          </p:nvSpPr>
          <p:spPr>
            <a:xfrm>
              <a:off x="3086100" y="4065588"/>
              <a:ext cx="3228975" cy="1704975"/>
            </a:xfrm>
            <a:custGeom>
              <a:avLst/>
              <a:gdLst>
                <a:gd name="connsiteX0" fmla="*/ 0 w 2925325"/>
                <a:gd name="connsiteY0" fmla="*/ 0 h 945105"/>
                <a:gd name="connsiteX1" fmla="*/ 2925325 w 2925325"/>
                <a:gd name="connsiteY1" fmla="*/ 0 h 945105"/>
                <a:gd name="connsiteX2" fmla="*/ 2925325 w 2925325"/>
                <a:gd name="connsiteY2" fmla="*/ 945105 h 945105"/>
                <a:gd name="connsiteX3" fmla="*/ 0 w 2925325"/>
                <a:gd name="connsiteY3" fmla="*/ 945105 h 945105"/>
                <a:gd name="connsiteX4" fmla="*/ 0 w 2925325"/>
                <a:gd name="connsiteY4" fmla="*/ 0 h 945105"/>
                <a:gd name="connsiteX0" fmla="*/ 0 w 3048930"/>
                <a:gd name="connsiteY0" fmla="*/ 0 h 1531473"/>
                <a:gd name="connsiteX1" fmla="*/ 2925325 w 3048930"/>
                <a:gd name="connsiteY1" fmla="*/ 0 h 1531473"/>
                <a:gd name="connsiteX2" fmla="*/ 3048930 w 3048930"/>
                <a:gd name="connsiteY2" fmla="*/ 1531473 h 1531473"/>
                <a:gd name="connsiteX3" fmla="*/ 0 w 3048930"/>
                <a:gd name="connsiteY3" fmla="*/ 945105 h 1531473"/>
                <a:gd name="connsiteX4" fmla="*/ 0 w 3048930"/>
                <a:gd name="connsiteY4" fmla="*/ 0 h 1531473"/>
                <a:gd name="connsiteX0" fmla="*/ 0 w 3363254"/>
                <a:gd name="connsiteY0" fmla="*/ 0 h 1531473"/>
                <a:gd name="connsiteX1" fmla="*/ 3363254 w 3363254"/>
                <a:gd name="connsiteY1" fmla="*/ 750423 h 1531473"/>
                <a:gd name="connsiteX2" fmla="*/ 3048930 w 3363254"/>
                <a:gd name="connsiteY2" fmla="*/ 1531473 h 1531473"/>
                <a:gd name="connsiteX3" fmla="*/ 0 w 3363254"/>
                <a:gd name="connsiteY3" fmla="*/ 945105 h 1531473"/>
                <a:gd name="connsiteX4" fmla="*/ 0 w 3363254"/>
                <a:gd name="connsiteY4" fmla="*/ 0 h 1531473"/>
                <a:gd name="connsiteX0" fmla="*/ 372404 w 3363254"/>
                <a:gd name="connsiteY0" fmla="*/ 0 h 1704975"/>
                <a:gd name="connsiteX1" fmla="*/ 3363254 w 3363254"/>
                <a:gd name="connsiteY1" fmla="*/ 923925 h 1704975"/>
                <a:gd name="connsiteX2" fmla="*/ 3048930 w 3363254"/>
                <a:gd name="connsiteY2" fmla="*/ 1704975 h 1704975"/>
                <a:gd name="connsiteX3" fmla="*/ 0 w 3363254"/>
                <a:gd name="connsiteY3" fmla="*/ 1118607 h 1704975"/>
                <a:gd name="connsiteX4" fmla="*/ 372404 w 3363254"/>
                <a:gd name="connsiteY4" fmla="*/ 0 h 1704975"/>
                <a:gd name="connsiteX0" fmla="*/ 238125 w 3228975"/>
                <a:gd name="connsiteY0" fmla="*/ 0 h 1704975"/>
                <a:gd name="connsiteX1" fmla="*/ 3228975 w 3228975"/>
                <a:gd name="connsiteY1" fmla="*/ 923925 h 1704975"/>
                <a:gd name="connsiteX2" fmla="*/ 2914651 w 3228975"/>
                <a:gd name="connsiteY2" fmla="*/ 1704975 h 1704975"/>
                <a:gd name="connsiteX3" fmla="*/ 0 w 3228975"/>
                <a:gd name="connsiteY3" fmla="*/ 762000 h 1704975"/>
                <a:gd name="connsiteX4" fmla="*/ 238125 w 3228975"/>
                <a:gd name="connsiteY4" fmla="*/ 0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28975" h="1704975">
                  <a:moveTo>
                    <a:pt x="238125" y="0"/>
                  </a:moveTo>
                  <a:lnTo>
                    <a:pt x="3228975" y="923925"/>
                  </a:lnTo>
                  <a:lnTo>
                    <a:pt x="2914651" y="1704975"/>
                  </a:lnTo>
                  <a:lnTo>
                    <a:pt x="0" y="762000"/>
                  </a:lnTo>
                  <a:lnTo>
                    <a:pt x="238125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80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1019822" y="1122816"/>
            <a:ext cx="722458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15616" y="4326944"/>
            <a:ext cx="684076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22" name="직사각형 26"/>
          <p:cNvSpPr/>
          <p:nvPr/>
        </p:nvSpPr>
        <p:spPr>
          <a:xfrm rot="1040367">
            <a:off x="3561703" y="3443364"/>
            <a:ext cx="10868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직사각형 27"/>
          <p:cNvSpPr/>
          <p:nvPr/>
        </p:nvSpPr>
        <p:spPr>
          <a:xfrm rot="1040367">
            <a:off x="4404001" y="3071344"/>
            <a:ext cx="10868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직사각형 28"/>
          <p:cNvSpPr/>
          <p:nvPr/>
        </p:nvSpPr>
        <p:spPr>
          <a:xfrm rot="1040367">
            <a:off x="5149798" y="2697567"/>
            <a:ext cx="10868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29"/>
          <p:cNvSpPr/>
          <p:nvPr/>
        </p:nvSpPr>
        <p:spPr>
          <a:xfrm rot="1040367">
            <a:off x="5797084" y="2163417"/>
            <a:ext cx="10868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자유형 30"/>
          <p:cNvSpPr/>
          <p:nvPr/>
        </p:nvSpPr>
        <p:spPr bwMode="auto">
          <a:xfrm>
            <a:off x="4401806" y="3492421"/>
            <a:ext cx="645812" cy="502942"/>
          </a:xfrm>
          <a:custGeom>
            <a:avLst/>
            <a:gdLst>
              <a:gd name="connsiteX0" fmla="*/ 0 w 2925325"/>
              <a:gd name="connsiteY0" fmla="*/ 0 h 945105"/>
              <a:gd name="connsiteX1" fmla="*/ 2925325 w 2925325"/>
              <a:gd name="connsiteY1" fmla="*/ 0 h 945105"/>
              <a:gd name="connsiteX2" fmla="*/ 2925325 w 2925325"/>
              <a:gd name="connsiteY2" fmla="*/ 945105 h 945105"/>
              <a:gd name="connsiteX3" fmla="*/ 0 w 2925325"/>
              <a:gd name="connsiteY3" fmla="*/ 945105 h 945105"/>
              <a:gd name="connsiteX4" fmla="*/ 0 w 2925325"/>
              <a:gd name="connsiteY4" fmla="*/ 0 h 945105"/>
              <a:gd name="connsiteX0" fmla="*/ 0 w 3048930"/>
              <a:gd name="connsiteY0" fmla="*/ 0 h 1531473"/>
              <a:gd name="connsiteX1" fmla="*/ 2925325 w 3048930"/>
              <a:gd name="connsiteY1" fmla="*/ 0 h 1531473"/>
              <a:gd name="connsiteX2" fmla="*/ 3048930 w 3048930"/>
              <a:gd name="connsiteY2" fmla="*/ 1531473 h 1531473"/>
              <a:gd name="connsiteX3" fmla="*/ 0 w 3048930"/>
              <a:gd name="connsiteY3" fmla="*/ 945105 h 1531473"/>
              <a:gd name="connsiteX4" fmla="*/ 0 w 3048930"/>
              <a:gd name="connsiteY4" fmla="*/ 0 h 1531473"/>
              <a:gd name="connsiteX0" fmla="*/ 0 w 3363254"/>
              <a:gd name="connsiteY0" fmla="*/ 0 h 1531473"/>
              <a:gd name="connsiteX1" fmla="*/ 3363254 w 3363254"/>
              <a:gd name="connsiteY1" fmla="*/ 750423 h 1531473"/>
              <a:gd name="connsiteX2" fmla="*/ 3048930 w 3363254"/>
              <a:gd name="connsiteY2" fmla="*/ 1531473 h 1531473"/>
              <a:gd name="connsiteX3" fmla="*/ 0 w 3363254"/>
              <a:gd name="connsiteY3" fmla="*/ 945105 h 1531473"/>
              <a:gd name="connsiteX4" fmla="*/ 0 w 3363254"/>
              <a:gd name="connsiteY4" fmla="*/ 0 h 1531473"/>
              <a:gd name="connsiteX0" fmla="*/ 372404 w 3363254"/>
              <a:gd name="connsiteY0" fmla="*/ 0 h 1704975"/>
              <a:gd name="connsiteX1" fmla="*/ 3363254 w 3363254"/>
              <a:gd name="connsiteY1" fmla="*/ 923925 h 1704975"/>
              <a:gd name="connsiteX2" fmla="*/ 3048930 w 3363254"/>
              <a:gd name="connsiteY2" fmla="*/ 1704975 h 1704975"/>
              <a:gd name="connsiteX3" fmla="*/ 0 w 3363254"/>
              <a:gd name="connsiteY3" fmla="*/ 1118607 h 1704975"/>
              <a:gd name="connsiteX4" fmla="*/ 372404 w 3363254"/>
              <a:gd name="connsiteY4" fmla="*/ 0 h 1704975"/>
              <a:gd name="connsiteX0" fmla="*/ 238125 w 3228975"/>
              <a:gd name="connsiteY0" fmla="*/ 0 h 1704975"/>
              <a:gd name="connsiteX1" fmla="*/ 3228975 w 3228975"/>
              <a:gd name="connsiteY1" fmla="*/ 923925 h 1704975"/>
              <a:gd name="connsiteX2" fmla="*/ 2914651 w 3228975"/>
              <a:gd name="connsiteY2" fmla="*/ 1704975 h 1704975"/>
              <a:gd name="connsiteX3" fmla="*/ 0 w 3228975"/>
              <a:gd name="connsiteY3" fmla="*/ 762000 h 1704975"/>
              <a:gd name="connsiteX4" fmla="*/ 238125 w 3228975"/>
              <a:gd name="connsiteY4" fmla="*/ 0 h 1704975"/>
              <a:gd name="connsiteX0" fmla="*/ -1 w 2990849"/>
              <a:gd name="connsiteY0" fmla="*/ 0 h 1704975"/>
              <a:gd name="connsiteX1" fmla="*/ 2990849 w 2990849"/>
              <a:gd name="connsiteY1" fmla="*/ 923925 h 1704975"/>
              <a:gd name="connsiteX2" fmla="*/ 2676525 w 2990849"/>
              <a:gd name="connsiteY2" fmla="*/ 1704975 h 1704975"/>
              <a:gd name="connsiteX3" fmla="*/ -1 w 2990849"/>
              <a:gd name="connsiteY3" fmla="*/ 0 h 1704975"/>
              <a:gd name="connsiteX0" fmla="*/ 0 w 2990850"/>
              <a:gd name="connsiteY0" fmla="*/ 0 h 1704975"/>
              <a:gd name="connsiteX1" fmla="*/ 2990850 w 2990850"/>
              <a:gd name="connsiteY1" fmla="*/ 923925 h 1704975"/>
              <a:gd name="connsiteX2" fmla="*/ 2676526 w 2990850"/>
              <a:gd name="connsiteY2" fmla="*/ 1704975 h 1704975"/>
              <a:gd name="connsiteX3" fmla="*/ 0 w 2990850"/>
              <a:gd name="connsiteY3" fmla="*/ 0 h 1704975"/>
              <a:gd name="connsiteX0" fmla="*/ 0 w 2990850"/>
              <a:gd name="connsiteY0" fmla="*/ 0 h 1704975"/>
              <a:gd name="connsiteX1" fmla="*/ 1336814 w 2990850"/>
              <a:gd name="connsiteY1" fmla="*/ 416852 h 1704975"/>
              <a:gd name="connsiteX2" fmla="*/ 2990850 w 2990850"/>
              <a:gd name="connsiteY2" fmla="*/ 923925 h 1704975"/>
              <a:gd name="connsiteX3" fmla="*/ 2676526 w 2990850"/>
              <a:gd name="connsiteY3" fmla="*/ 1704975 h 1704975"/>
              <a:gd name="connsiteX4" fmla="*/ 0 w 2990850"/>
              <a:gd name="connsiteY4" fmla="*/ 0 h 1704975"/>
              <a:gd name="connsiteX0" fmla="*/ 1392099 w 1706423"/>
              <a:gd name="connsiteY0" fmla="*/ 1288123 h 1288123"/>
              <a:gd name="connsiteX1" fmla="*/ 52387 w 1706423"/>
              <a:gd name="connsiteY1" fmla="*/ 0 h 1288123"/>
              <a:gd name="connsiteX2" fmla="*/ 1706423 w 1706423"/>
              <a:gd name="connsiteY2" fmla="*/ 507073 h 1288123"/>
              <a:gd name="connsiteX3" fmla="*/ 1392099 w 1706423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4036" h="1288123">
                <a:moveTo>
                  <a:pt x="1339712" y="1288123"/>
                </a:moveTo>
                <a:cubicBezTo>
                  <a:pt x="1211266" y="503810"/>
                  <a:pt x="1096523" y="498616"/>
                  <a:pt x="0" y="0"/>
                </a:cubicBezTo>
                <a:lnTo>
                  <a:pt x="1654036" y="507073"/>
                </a:lnTo>
                <a:lnTo>
                  <a:pt x="1339712" y="128812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자유형 31"/>
          <p:cNvSpPr/>
          <p:nvPr/>
        </p:nvSpPr>
        <p:spPr bwMode="auto">
          <a:xfrm>
            <a:off x="5258606" y="3105197"/>
            <a:ext cx="645812" cy="502942"/>
          </a:xfrm>
          <a:custGeom>
            <a:avLst/>
            <a:gdLst>
              <a:gd name="connsiteX0" fmla="*/ 0 w 2925325"/>
              <a:gd name="connsiteY0" fmla="*/ 0 h 945105"/>
              <a:gd name="connsiteX1" fmla="*/ 2925325 w 2925325"/>
              <a:gd name="connsiteY1" fmla="*/ 0 h 945105"/>
              <a:gd name="connsiteX2" fmla="*/ 2925325 w 2925325"/>
              <a:gd name="connsiteY2" fmla="*/ 945105 h 945105"/>
              <a:gd name="connsiteX3" fmla="*/ 0 w 2925325"/>
              <a:gd name="connsiteY3" fmla="*/ 945105 h 945105"/>
              <a:gd name="connsiteX4" fmla="*/ 0 w 2925325"/>
              <a:gd name="connsiteY4" fmla="*/ 0 h 945105"/>
              <a:gd name="connsiteX0" fmla="*/ 0 w 3048930"/>
              <a:gd name="connsiteY0" fmla="*/ 0 h 1531473"/>
              <a:gd name="connsiteX1" fmla="*/ 2925325 w 3048930"/>
              <a:gd name="connsiteY1" fmla="*/ 0 h 1531473"/>
              <a:gd name="connsiteX2" fmla="*/ 3048930 w 3048930"/>
              <a:gd name="connsiteY2" fmla="*/ 1531473 h 1531473"/>
              <a:gd name="connsiteX3" fmla="*/ 0 w 3048930"/>
              <a:gd name="connsiteY3" fmla="*/ 945105 h 1531473"/>
              <a:gd name="connsiteX4" fmla="*/ 0 w 3048930"/>
              <a:gd name="connsiteY4" fmla="*/ 0 h 1531473"/>
              <a:gd name="connsiteX0" fmla="*/ 0 w 3363254"/>
              <a:gd name="connsiteY0" fmla="*/ 0 h 1531473"/>
              <a:gd name="connsiteX1" fmla="*/ 3363254 w 3363254"/>
              <a:gd name="connsiteY1" fmla="*/ 750423 h 1531473"/>
              <a:gd name="connsiteX2" fmla="*/ 3048930 w 3363254"/>
              <a:gd name="connsiteY2" fmla="*/ 1531473 h 1531473"/>
              <a:gd name="connsiteX3" fmla="*/ 0 w 3363254"/>
              <a:gd name="connsiteY3" fmla="*/ 945105 h 1531473"/>
              <a:gd name="connsiteX4" fmla="*/ 0 w 3363254"/>
              <a:gd name="connsiteY4" fmla="*/ 0 h 1531473"/>
              <a:gd name="connsiteX0" fmla="*/ 372404 w 3363254"/>
              <a:gd name="connsiteY0" fmla="*/ 0 h 1704975"/>
              <a:gd name="connsiteX1" fmla="*/ 3363254 w 3363254"/>
              <a:gd name="connsiteY1" fmla="*/ 923925 h 1704975"/>
              <a:gd name="connsiteX2" fmla="*/ 3048930 w 3363254"/>
              <a:gd name="connsiteY2" fmla="*/ 1704975 h 1704975"/>
              <a:gd name="connsiteX3" fmla="*/ 0 w 3363254"/>
              <a:gd name="connsiteY3" fmla="*/ 1118607 h 1704975"/>
              <a:gd name="connsiteX4" fmla="*/ 372404 w 3363254"/>
              <a:gd name="connsiteY4" fmla="*/ 0 h 1704975"/>
              <a:gd name="connsiteX0" fmla="*/ 238125 w 3228975"/>
              <a:gd name="connsiteY0" fmla="*/ 0 h 1704975"/>
              <a:gd name="connsiteX1" fmla="*/ 3228975 w 3228975"/>
              <a:gd name="connsiteY1" fmla="*/ 923925 h 1704975"/>
              <a:gd name="connsiteX2" fmla="*/ 2914651 w 3228975"/>
              <a:gd name="connsiteY2" fmla="*/ 1704975 h 1704975"/>
              <a:gd name="connsiteX3" fmla="*/ 0 w 3228975"/>
              <a:gd name="connsiteY3" fmla="*/ 762000 h 1704975"/>
              <a:gd name="connsiteX4" fmla="*/ 238125 w 3228975"/>
              <a:gd name="connsiteY4" fmla="*/ 0 h 1704975"/>
              <a:gd name="connsiteX0" fmla="*/ -1 w 2990849"/>
              <a:gd name="connsiteY0" fmla="*/ 0 h 1704975"/>
              <a:gd name="connsiteX1" fmla="*/ 2990849 w 2990849"/>
              <a:gd name="connsiteY1" fmla="*/ 923925 h 1704975"/>
              <a:gd name="connsiteX2" fmla="*/ 2676525 w 2990849"/>
              <a:gd name="connsiteY2" fmla="*/ 1704975 h 1704975"/>
              <a:gd name="connsiteX3" fmla="*/ -1 w 2990849"/>
              <a:gd name="connsiteY3" fmla="*/ 0 h 1704975"/>
              <a:gd name="connsiteX0" fmla="*/ 0 w 2990850"/>
              <a:gd name="connsiteY0" fmla="*/ 0 h 1704975"/>
              <a:gd name="connsiteX1" fmla="*/ 2990850 w 2990850"/>
              <a:gd name="connsiteY1" fmla="*/ 923925 h 1704975"/>
              <a:gd name="connsiteX2" fmla="*/ 2676526 w 2990850"/>
              <a:gd name="connsiteY2" fmla="*/ 1704975 h 1704975"/>
              <a:gd name="connsiteX3" fmla="*/ 0 w 2990850"/>
              <a:gd name="connsiteY3" fmla="*/ 0 h 1704975"/>
              <a:gd name="connsiteX0" fmla="*/ 0 w 2990850"/>
              <a:gd name="connsiteY0" fmla="*/ 0 h 1704975"/>
              <a:gd name="connsiteX1" fmla="*/ 1336814 w 2990850"/>
              <a:gd name="connsiteY1" fmla="*/ 416852 h 1704975"/>
              <a:gd name="connsiteX2" fmla="*/ 2990850 w 2990850"/>
              <a:gd name="connsiteY2" fmla="*/ 923925 h 1704975"/>
              <a:gd name="connsiteX3" fmla="*/ 2676526 w 2990850"/>
              <a:gd name="connsiteY3" fmla="*/ 1704975 h 1704975"/>
              <a:gd name="connsiteX4" fmla="*/ 0 w 2990850"/>
              <a:gd name="connsiteY4" fmla="*/ 0 h 1704975"/>
              <a:gd name="connsiteX0" fmla="*/ 1392099 w 1706423"/>
              <a:gd name="connsiteY0" fmla="*/ 1288123 h 1288123"/>
              <a:gd name="connsiteX1" fmla="*/ 52387 w 1706423"/>
              <a:gd name="connsiteY1" fmla="*/ 0 h 1288123"/>
              <a:gd name="connsiteX2" fmla="*/ 1706423 w 1706423"/>
              <a:gd name="connsiteY2" fmla="*/ 507073 h 1288123"/>
              <a:gd name="connsiteX3" fmla="*/ 1392099 w 1706423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4036" h="1288123">
                <a:moveTo>
                  <a:pt x="1339712" y="1288123"/>
                </a:moveTo>
                <a:cubicBezTo>
                  <a:pt x="1211266" y="503810"/>
                  <a:pt x="1096523" y="498616"/>
                  <a:pt x="0" y="0"/>
                </a:cubicBezTo>
                <a:lnTo>
                  <a:pt x="1654036" y="507073"/>
                </a:lnTo>
                <a:lnTo>
                  <a:pt x="1339712" y="128812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자유형 32"/>
          <p:cNvSpPr/>
          <p:nvPr/>
        </p:nvSpPr>
        <p:spPr bwMode="auto">
          <a:xfrm>
            <a:off x="6010446" y="2695497"/>
            <a:ext cx="645812" cy="502942"/>
          </a:xfrm>
          <a:custGeom>
            <a:avLst/>
            <a:gdLst>
              <a:gd name="connsiteX0" fmla="*/ 0 w 2925325"/>
              <a:gd name="connsiteY0" fmla="*/ 0 h 945105"/>
              <a:gd name="connsiteX1" fmla="*/ 2925325 w 2925325"/>
              <a:gd name="connsiteY1" fmla="*/ 0 h 945105"/>
              <a:gd name="connsiteX2" fmla="*/ 2925325 w 2925325"/>
              <a:gd name="connsiteY2" fmla="*/ 945105 h 945105"/>
              <a:gd name="connsiteX3" fmla="*/ 0 w 2925325"/>
              <a:gd name="connsiteY3" fmla="*/ 945105 h 945105"/>
              <a:gd name="connsiteX4" fmla="*/ 0 w 2925325"/>
              <a:gd name="connsiteY4" fmla="*/ 0 h 945105"/>
              <a:gd name="connsiteX0" fmla="*/ 0 w 3048930"/>
              <a:gd name="connsiteY0" fmla="*/ 0 h 1531473"/>
              <a:gd name="connsiteX1" fmla="*/ 2925325 w 3048930"/>
              <a:gd name="connsiteY1" fmla="*/ 0 h 1531473"/>
              <a:gd name="connsiteX2" fmla="*/ 3048930 w 3048930"/>
              <a:gd name="connsiteY2" fmla="*/ 1531473 h 1531473"/>
              <a:gd name="connsiteX3" fmla="*/ 0 w 3048930"/>
              <a:gd name="connsiteY3" fmla="*/ 945105 h 1531473"/>
              <a:gd name="connsiteX4" fmla="*/ 0 w 3048930"/>
              <a:gd name="connsiteY4" fmla="*/ 0 h 1531473"/>
              <a:gd name="connsiteX0" fmla="*/ 0 w 3363254"/>
              <a:gd name="connsiteY0" fmla="*/ 0 h 1531473"/>
              <a:gd name="connsiteX1" fmla="*/ 3363254 w 3363254"/>
              <a:gd name="connsiteY1" fmla="*/ 750423 h 1531473"/>
              <a:gd name="connsiteX2" fmla="*/ 3048930 w 3363254"/>
              <a:gd name="connsiteY2" fmla="*/ 1531473 h 1531473"/>
              <a:gd name="connsiteX3" fmla="*/ 0 w 3363254"/>
              <a:gd name="connsiteY3" fmla="*/ 945105 h 1531473"/>
              <a:gd name="connsiteX4" fmla="*/ 0 w 3363254"/>
              <a:gd name="connsiteY4" fmla="*/ 0 h 1531473"/>
              <a:gd name="connsiteX0" fmla="*/ 372404 w 3363254"/>
              <a:gd name="connsiteY0" fmla="*/ 0 h 1704975"/>
              <a:gd name="connsiteX1" fmla="*/ 3363254 w 3363254"/>
              <a:gd name="connsiteY1" fmla="*/ 923925 h 1704975"/>
              <a:gd name="connsiteX2" fmla="*/ 3048930 w 3363254"/>
              <a:gd name="connsiteY2" fmla="*/ 1704975 h 1704975"/>
              <a:gd name="connsiteX3" fmla="*/ 0 w 3363254"/>
              <a:gd name="connsiteY3" fmla="*/ 1118607 h 1704975"/>
              <a:gd name="connsiteX4" fmla="*/ 372404 w 3363254"/>
              <a:gd name="connsiteY4" fmla="*/ 0 h 1704975"/>
              <a:gd name="connsiteX0" fmla="*/ 238125 w 3228975"/>
              <a:gd name="connsiteY0" fmla="*/ 0 h 1704975"/>
              <a:gd name="connsiteX1" fmla="*/ 3228975 w 3228975"/>
              <a:gd name="connsiteY1" fmla="*/ 923925 h 1704975"/>
              <a:gd name="connsiteX2" fmla="*/ 2914651 w 3228975"/>
              <a:gd name="connsiteY2" fmla="*/ 1704975 h 1704975"/>
              <a:gd name="connsiteX3" fmla="*/ 0 w 3228975"/>
              <a:gd name="connsiteY3" fmla="*/ 762000 h 1704975"/>
              <a:gd name="connsiteX4" fmla="*/ 238125 w 3228975"/>
              <a:gd name="connsiteY4" fmla="*/ 0 h 1704975"/>
              <a:gd name="connsiteX0" fmla="*/ -1 w 2990849"/>
              <a:gd name="connsiteY0" fmla="*/ 0 h 1704975"/>
              <a:gd name="connsiteX1" fmla="*/ 2990849 w 2990849"/>
              <a:gd name="connsiteY1" fmla="*/ 923925 h 1704975"/>
              <a:gd name="connsiteX2" fmla="*/ 2676525 w 2990849"/>
              <a:gd name="connsiteY2" fmla="*/ 1704975 h 1704975"/>
              <a:gd name="connsiteX3" fmla="*/ -1 w 2990849"/>
              <a:gd name="connsiteY3" fmla="*/ 0 h 1704975"/>
              <a:gd name="connsiteX0" fmla="*/ 0 w 2990850"/>
              <a:gd name="connsiteY0" fmla="*/ 0 h 1704975"/>
              <a:gd name="connsiteX1" fmla="*/ 2990850 w 2990850"/>
              <a:gd name="connsiteY1" fmla="*/ 923925 h 1704975"/>
              <a:gd name="connsiteX2" fmla="*/ 2676526 w 2990850"/>
              <a:gd name="connsiteY2" fmla="*/ 1704975 h 1704975"/>
              <a:gd name="connsiteX3" fmla="*/ 0 w 2990850"/>
              <a:gd name="connsiteY3" fmla="*/ 0 h 1704975"/>
              <a:gd name="connsiteX0" fmla="*/ 0 w 2990850"/>
              <a:gd name="connsiteY0" fmla="*/ 0 h 1704975"/>
              <a:gd name="connsiteX1" fmla="*/ 1336814 w 2990850"/>
              <a:gd name="connsiteY1" fmla="*/ 416852 h 1704975"/>
              <a:gd name="connsiteX2" fmla="*/ 2990850 w 2990850"/>
              <a:gd name="connsiteY2" fmla="*/ 923925 h 1704975"/>
              <a:gd name="connsiteX3" fmla="*/ 2676526 w 2990850"/>
              <a:gd name="connsiteY3" fmla="*/ 1704975 h 1704975"/>
              <a:gd name="connsiteX4" fmla="*/ 0 w 2990850"/>
              <a:gd name="connsiteY4" fmla="*/ 0 h 1704975"/>
              <a:gd name="connsiteX0" fmla="*/ 1392099 w 1706423"/>
              <a:gd name="connsiteY0" fmla="*/ 1288123 h 1288123"/>
              <a:gd name="connsiteX1" fmla="*/ 52387 w 1706423"/>
              <a:gd name="connsiteY1" fmla="*/ 0 h 1288123"/>
              <a:gd name="connsiteX2" fmla="*/ 1706423 w 1706423"/>
              <a:gd name="connsiteY2" fmla="*/ 507073 h 1288123"/>
              <a:gd name="connsiteX3" fmla="*/ 1392099 w 1706423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4036" h="1288123">
                <a:moveTo>
                  <a:pt x="1339712" y="1288123"/>
                </a:moveTo>
                <a:cubicBezTo>
                  <a:pt x="1211266" y="503810"/>
                  <a:pt x="1096523" y="498616"/>
                  <a:pt x="0" y="0"/>
                </a:cubicBezTo>
                <a:lnTo>
                  <a:pt x="1654036" y="507073"/>
                </a:lnTo>
                <a:lnTo>
                  <a:pt x="1339712" y="128812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자유형 33"/>
          <p:cNvSpPr/>
          <p:nvPr/>
        </p:nvSpPr>
        <p:spPr bwMode="auto">
          <a:xfrm>
            <a:off x="6650215" y="2195382"/>
            <a:ext cx="645812" cy="502942"/>
          </a:xfrm>
          <a:custGeom>
            <a:avLst/>
            <a:gdLst>
              <a:gd name="connsiteX0" fmla="*/ 0 w 2925325"/>
              <a:gd name="connsiteY0" fmla="*/ 0 h 945105"/>
              <a:gd name="connsiteX1" fmla="*/ 2925325 w 2925325"/>
              <a:gd name="connsiteY1" fmla="*/ 0 h 945105"/>
              <a:gd name="connsiteX2" fmla="*/ 2925325 w 2925325"/>
              <a:gd name="connsiteY2" fmla="*/ 945105 h 945105"/>
              <a:gd name="connsiteX3" fmla="*/ 0 w 2925325"/>
              <a:gd name="connsiteY3" fmla="*/ 945105 h 945105"/>
              <a:gd name="connsiteX4" fmla="*/ 0 w 2925325"/>
              <a:gd name="connsiteY4" fmla="*/ 0 h 945105"/>
              <a:gd name="connsiteX0" fmla="*/ 0 w 3048930"/>
              <a:gd name="connsiteY0" fmla="*/ 0 h 1531473"/>
              <a:gd name="connsiteX1" fmla="*/ 2925325 w 3048930"/>
              <a:gd name="connsiteY1" fmla="*/ 0 h 1531473"/>
              <a:gd name="connsiteX2" fmla="*/ 3048930 w 3048930"/>
              <a:gd name="connsiteY2" fmla="*/ 1531473 h 1531473"/>
              <a:gd name="connsiteX3" fmla="*/ 0 w 3048930"/>
              <a:gd name="connsiteY3" fmla="*/ 945105 h 1531473"/>
              <a:gd name="connsiteX4" fmla="*/ 0 w 3048930"/>
              <a:gd name="connsiteY4" fmla="*/ 0 h 1531473"/>
              <a:gd name="connsiteX0" fmla="*/ 0 w 3363254"/>
              <a:gd name="connsiteY0" fmla="*/ 0 h 1531473"/>
              <a:gd name="connsiteX1" fmla="*/ 3363254 w 3363254"/>
              <a:gd name="connsiteY1" fmla="*/ 750423 h 1531473"/>
              <a:gd name="connsiteX2" fmla="*/ 3048930 w 3363254"/>
              <a:gd name="connsiteY2" fmla="*/ 1531473 h 1531473"/>
              <a:gd name="connsiteX3" fmla="*/ 0 w 3363254"/>
              <a:gd name="connsiteY3" fmla="*/ 945105 h 1531473"/>
              <a:gd name="connsiteX4" fmla="*/ 0 w 3363254"/>
              <a:gd name="connsiteY4" fmla="*/ 0 h 1531473"/>
              <a:gd name="connsiteX0" fmla="*/ 372404 w 3363254"/>
              <a:gd name="connsiteY0" fmla="*/ 0 h 1704975"/>
              <a:gd name="connsiteX1" fmla="*/ 3363254 w 3363254"/>
              <a:gd name="connsiteY1" fmla="*/ 923925 h 1704975"/>
              <a:gd name="connsiteX2" fmla="*/ 3048930 w 3363254"/>
              <a:gd name="connsiteY2" fmla="*/ 1704975 h 1704975"/>
              <a:gd name="connsiteX3" fmla="*/ 0 w 3363254"/>
              <a:gd name="connsiteY3" fmla="*/ 1118607 h 1704975"/>
              <a:gd name="connsiteX4" fmla="*/ 372404 w 3363254"/>
              <a:gd name="connsiteY4" fmla="*/ 0 h 1704975"/>
              <a:gd name="connsiteX0" fmla="*/ 238125 w 3228975"/>
              <a:gd name="connsiteY0" fmla="*/ 0 h 1704975"/>
              <a:gd name="connsiteX1" fmla="*/ 3228975 w 3228975"/>
              <a:gd name="connsiteY1" fmla="*/ 923925 h 1704975"/>
              <a:gd name="connsiteX2" fmla="*/ 2914651 w 3228975"/>
              <a:gd name="connsiteY2" fmla="*/ 1704975 h 1704975"/>
              <a:gd name="connsiteX3" fmla="*/ 0 w 3228975"/>
              <a:gd name="connsiteY3" fmla="*/ 762000 h 1704975"/>
              <a:gd name="connsiteX4" fmla="*/ 238125 w 3228975"/>
              <a:gd name="connsiteY4" fmla="*/ 0 h 1704975"/>
              <a:gd name="connsiteX0" fmla="*/ -1 w 2990849"/>
              <a:gd name="connsiteY0" fmla="*/ 0 h 1704975"/>
              <a:gd name="connsiteX1" fmla="*/ 2990849 w 2990849"/>
              <a:gd name="connsiteY1" fmla="*/ 923925 h 1704975"/>
              <a:gd name="connsiteX2" fmla="*/ 2676525 w 2990849"/>
              <a:gd name="connsiteY2" fmla="*/ 1704975 h 1704975"/>
              <a:gd name="connsiteX3" fmla="*/ -1 w 2990849"/>
              <a:gd name="connsiteY3" fmla="*/ 0 h 1704975"/>
              <a:gd name="connsiteX0" fmla="*/ 0 w 2990850"/>
              <a:gd name="connsiteY0" fmla="*/ 0 h 1704975"/>
              <a:gd name="connsiteX1" fmla="*/ 2990850 w 2990850"/>
              <a:gd name="connsiteY1" fmla="*/ 923925 h 1704975"/>
              <a:gd name="connsiteX2" fmla="*/ 2676526 w 2990850"/>
              <a:gd name="connsiteY2" fmla="*/ 1704975 h 1704975"/>
              <a:gd name="connsiteX3" fmla="*/ 0 w 2990850"/>
              <a:gd name="connsiteY3" fmla="*/ 0 h 1704975"/>
              <a:gd name="connsiteX0" fmla="*/ 0 w 2990850"/>
              <a:gd name="connsiteY0" fmla="*/ 0 h 1704975"/>
              <a:gd name="connsiteX1" fmla="*/ 1336814 w 2990850"/>
              <a:gd name="connsiteY1" fmla="*/ 416852 h 1704975"/>
              <a:gd name="connsiteX2" fmla="*/ 2990850 w 2990850"/>
              <a:gd name="connsiteY2" fmla="*/ 923925 h 1704975"/>
              <a:gd name="connsiteX3" fmla="*/ 2676526 w 2990850"/>
              <a:gd name="connsiteY3" fmla="*/ 1704975 h 1704975"/>
              <a:gd name="connsiteX4" fmla="*/ 0 w 2990850"/>
              <a:gd name="connsiteY4" fmla="*/ 0 h 1704975"/>
              <a:gd name="connsiteX0" fmla="*/ 1392099 w 1706423"/>
              <a:gd name="connsiteY0" fmla="*/ 1288123 h 1288123"/>
              <a:gd name="connsiteX1" fmla="*/ 52387 w 1706423"/>
              <a:gd name="connsiteY1" fmla="*/ 0 h 1288123"/>
              <a:gd name="connsiteX2" fmla="*/ 1706423 w 1706423"/>
              <a:gd name="connsiteY2" fmla="*/ 507073 h 1288123"/>
              <a:gd name="connsiteX3" fmla="*/ 1392099 w 1706423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  <a:gd name="connsiteX0" fmla="*/ 1339712 w 1654036"/>
              <a:gd name="connsiteY0" fmla="*/ 1288123 h 1288123"/>
              <a:gd name="connsiteX1" fmla="*/ 0 w 1654036"/>
              <a:gd name="connsiteY1" fmla="*/ 0 h 1288123"/>
              <a:gd name="connsiteX2" fmla="*/ 1654036 w 1654036"/>
              <a:gd name="connsiteY2" fmla="*/ 507073 h 1288123"/>
              <a:gd name="connsiteX3" fmla="*/ 1339712 w 1654036"/>
              <a:gd name="connsiteY3" fmla="*/ 1288123 h 128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4036" h="1288123">
                <a:moveTo>
                  <a:pt x="1339712" y="1288123"/>
                </a:moveTo>
                <a:cubicBezTo>
                  <a:pt x="1211266" y="503810"/>
                  <a:pt x="1096523" y="498616"/>
                  <a:pt x="0" y="0"/>
                </a:cubicBezTo>
                <a:lnTo>
                  <a:pt x="1654036" y="507073"/>
                </a:lnTo>
                <a:lnTo>
                  <a:pt x="1339712" y="128812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0" name="그룹 59"/>
          <p:cNvGrpSpPr/>
          <p:nvPr/>
        </p:nvGrpSpPr>
        <p:grpSpPr>
          <a:xfrm>
            <a:off x="1687503" y="1894418"/>
            <a:ext cx="1948393" cy="941621"/>
            <a:chOff x="476545" y="2726626"/>
            <a:chExt cx="2271430" cy="941621"/>
          </a:xfrm>
        </p:grpSpPr>
        <p:sp>
          <p:nvSpPr>
            <p:cNvPr id="31" name="TextBox 115"/>
            <p:cNvSpPr txBox="1">
              <a:spLocks noChangeArrowheads="1"/>
            </p:cNvSpPr>
            <p:nvPr/>
          </p:nvSpPr>
          <p:spPr bwMode="auto">
            <a:xfrm>
              <a:off x="547275" y="2726626"/>
              <a:ext cx="212997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32" name="TextBox 117"/>
            <p:cNvSpPr txBox="1">
              <a:spLocks noChangeArrowheads="1"/>
            </p:cNvSpPr>
            <p:nvPr/>
          </p:nvSpPr>
          <p:spPr bwMode="auto">
            <a:xfrm>
              <a:off x="673580" y="3045798"/>
              <a:ext cx="187736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33" name="TextBox 32"/>
            <p:cNvSpPr txBox="1"/>
            <p:nvPr/>
          </p:nvSpPr>
          <p:spPr bwMode="auto">
            <a:xfrm>
              <a:off x="476545" y="3298915"/>
              <a:ext cx="227143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 Text 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here</a:t>
              </a:r>
              <a:endPara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굴림" charset="-127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1408</TotalTime>
  <Words>169</Words>
  <Application>Microsoft Office PowerPoint</Application>
  <PresentationFormat>On-screen Show (16:9)</PresentationFormat>
  <Paragraphs>30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26</cp:revision>
  <dcterms:created xsi:type="dcterms:W3CDTF">2014-02-28T09:23:05Z</dcterms:created>
  <dcterms:modified xsi:type="dcterms:W3CDTF">2014-03-26T23:37:34Z</dcterms:modified>
</cp:coreProperties>
</file>