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23"/>
          <p:cNvSpPr/>
          <p:nvPr/>
        </p:nvSpPr>
        <p:spPr>
          <a:xfrm>
            <a:off x="0" y="2438890"/>
            <a:ext cx="9144000" cy="302400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58"/>
          <p:cNvSpPr/>
          <p:nvPr/>
        </p:nvSpPr>
        <p:spPr>
          <a:xfrm>
            <a:off x="386535" y="2573905"/>
            <a:ext cx="2340260" cy="1530169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자유형 21"/>
          <p:cNvSpPr/>
          <p:nvPr/>
        </p:nvSpPr>
        <p:spPr>
          <a:xfrm>
            <a:off x="2204535" y="1840512"/>
            <a:ext cx="5734965" cy="3973753"/>
          </a:xfrm>
          <a:custGeom>
            <a:avLst/>
            <a:gdLst>
              <a:gd name="connsiteX0" fmla="*/ 0 w 4755647"/>
              <a:gd name="connsiteY0" fmla="*/ 585065 h 2340260"/>
              <a:gd name="connsiteX1" fmla="*/ 3585517 w 4755647"/>
              <a:gd name="connsiteY1" fmla="*/ 585065 h 2340260"/>
              <a:gd name="connsiteX2" fmla="*/ 3585517 w 4755647"/>
              <a:gd name="connsiteY2" fmla="*/ 0 h 2340260"/>
              <a:gd name="connsiteX3" fmla="*/ 4755647 w 4755647"/>
              <a:gd name="connsiteY3" fmla="*/ 1170130 h 2340260"/>
              <a:gd name="connsiteX4" fmla="*/ 3585517 w 4755647"/>
              <a:gd name="connsiteY4" fmla="*/ 2340260 h 2340260"/>
              <a:gd name="connsiteX5" fmla="*/ 3585517 w 4755647"/>
              <a:gd name="connsiteY5" fmla="*/ 1755195 h 2340260"/>
              <a:gd name="connsiteX6" fmla="*/ 0 w 4755647"/>
              <a:gd name="connsiteY6" fmla="*/ 1755195 h 2340260"/>
              <a:gd name="connsiteX7" fmla="*/ 0 w 4755647"/>
              <a:gd name="connsiteY7" fmla="*/ 585065 h 2340260"/>
              <a:gd name="connsiteX0" fmla="*/ 0 w 6510337"/>
              <a:gd name="connsiteY0" fmla="*/ 1375097 h 3130292"/>
              <a:gd name="connsiteX1" fmla="*/ 3585517 w 6510337"/>
              <a:gd name="connsiteY1" fmla="*/ 1375097 h 3130292"/>
              <a:gd name="connsiteX2" fmla="*/ 3585517 w 6510337"/>
              <a:gd name="connsiteY2" fmla="*/ 790032 h 3130292"/>
              <a:gd name="connsiteX3" fmla="*/ 6510337 w 6510337"/>
              <a:gd name="connsiteY3" fmla="*/ 0 h 3130292"/>
              <a:gd name="connsiteX4" fmla="*/ 3585517 w 6510337"/>
              <a:gd name="connsiteY4" fmla="*/ 3130292 h 3130292"/>
              <a:gd name="connsiteX5" fmla="*/ 3585517 w 6510337"/>
              <a:gd name="connsiteY5" fmla="*/ 2545227 h 3130292"/>
              <a:gd name="connsiteX6" fmla="*/ 0 w 6510337"/>
              <a:gd name="connsiteY6" fmla="*/ 2545227 h 3130292"/>
              <a:gd name="connsiteX7" fmla="*/ 0 w 6510337"/>
              <a:gd name="connsiteY7" fmla="*/ 1375097 h 3130292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3585517 w 6510337"/>
              <a:gd name="connsiteY2" fmla="*/ 790032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160692 w 6510337"/>
              <a:gd name="connsiteY2" fmla="*/ 11049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295900 w 6510337"/>
              <a:gd name="connsiteY2" fmla="*/ 10668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1375097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5543550 w 6510337"/>
              <a:gd name="connsiteY1" fmla="*/ 1104901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1362075 w 6510337"/>
              <a:gd name="connsiteY7" fmla="*/ 4660463 h 4660463"/>
              <a:gd name="connsiteX8" fmla="*/ 0 w 6510337"/>
              <a:gd name="connsiteY8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3894137 w 6510337"/>
              <a:gd name="connsiteY7" fmla="*/ 278288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935667 w 6510337"/>
              <a:gd name="connsiteY1" fmla="*/ 1960163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4332287 w 6510337"/>
              <a:gd name="connsiteY8" fmla="*/ 2801938 h 4660463"/>
              <a:gd name="connsiteX9" fmla="*/ 1362075 w 6510337"/>
              <a:gd name="connsiteY9" fmla="*/ 4660463 h 4660463"/>
              <a:gd name="connsiteX10" fmla="*/ 0 w 6510337"/>
              <a:gd name="connsiteY10" fmla="*/ 3924301 h 4660463"/>
              <a:gd name="connsiteX0" fmla="*/ 0 w 6510337"/>
              <a:gd name="connsiteY0" fmla="*/ 3924301 h 4660463"/>
              <a:gd name="connsiteX1" fmla="*/ 3570287 w 6510337"/>
              <a:gd name="connsiteY1" fmla="*/ 24495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836987 w 6510337"/>
              <a:gd name="connsiteY1" fmla="*/ 288766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3236912 w 6510337"/>
              <a:gd name="connsiteY10" fmla="*/ 3668713 h 4660463"/>
              <a:gd name="connsiteX11" fmla="*/ 1362075 w 6510337"/>
              <a:gd name="connsiteY11" fmla="*/ 4660463 h 4660463"/>
              <a:gd name="connsiteX12" fmla="*/ 0 w 6510337"/>
              <a:gd name="connsiteY12" fmla="*/ 3924301 h 4660463"/>
              <a:gd name="connsiteX0" fmla="*/ 0 w 6510337"/>
              <a:gd name="connsiteY0" fmla="*/ 3924301 h 4660463"/>
              <a:gd name="connsiteX1" fmla="*/ 2474912 w 6510337"/>
              <a:gd name="connsiteY1" fmla="*/ 315436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379662 w 6510337"/>
              <a:gd name="connsiteY1" fmla="*/ 3449638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408237 w 6510337"/>
              <a:gd name="connsiteY1" fmla="*/ 35925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970087 w 6510337"/>
              <a:gd name="connsiteY12" fmla="*/ 4402138 h 4660463"/>
              <a:gd name="connsiteX13" fmla="*/ 1362075 w 6510337"/>
              <a:gd name="connsiteY13" fmla="*/ 4660463 h 4660463"/>
              <a:gd name="connsiteX14" fmla="*/ 0 w 6510337"/>
              <a:gd name="connsiteY14" fmla="*/ 3924301 h 4660463"/>
              <a:gd name="connsiteX0" fmla="*/ 0 w 6510337"/>
              <a:gd name="connsiteY0" fmla="*/ 3924301 h 4660463"/>
              <a:gd name="connsiteX1" fmla="*/ 903287 w 6510337"/>
              <a:gd name="connsiteY1" fmla="*/ 374491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074737 w 6510337"/>
              <a:gd name="connsiteY1" fmla="*/ 4116388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350962 w 6510337"/>
              <a:gd name="connsiteY1" fmla="*/ 384016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075170"/>
              <a:gd name="connsiteY0" fmla="*/ 4660463 h 4660463"/>
              <a:gd name="connsiteX1" fmla="*/ 915795 w 6075170"/>
              <a:gd name="connsiteY1" fmla="*/ 3840163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075170"/>
              <a:gd name="connsiteY0" fmla="*/ 4660463 h 4660463"/>
              <a:gd name="connsiteX1" fmla="*/ 56957 w 6075170"/>
              <a:gd name="connsiteY1" fmla="*/ 3889375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1970088 w 6510338"/>
              <a:gd name="connsiteY13" fmla="*/ 4402138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751578"/>
              <a:gd name="connsiteX1" fmla="*/ 637117 w 6655330"/>
              <a:gd name="connsiteY1" fmla="*/ 3889375 h 4751578"/>
              <a:gd name="connsiteX2" fmla="*/ 2429405 w 6655330"/>
              <a:gd name="connsiteY2" fmla="*/ 3440113 h 4751578"/>
              <a:gd name="connsiteX3" fmla="*/ 3848630 w 6655330"/>
              <a:gd name="connsiteY3" fmla="*/ 2754313 h 4751578"/>
              <a:gd name="connsiteX4" fmla="*/ 4991630 w 6655330"/>
              <a:gd name="connsiteY4" fmla="*/ 1925638 h 4751578"/>
              <a:gd name="connsiteX5" fmla="*/ 5688543 w 6655330"/>
              <a:gd name="connsiteY5" fmla="*/ 1104901 h 4751578"/>
              <a:gd name="connsiteX6" fmla="*/ 5440893 w 6655330"/>
              <a:gd name="connsiteY6" fmla="*/ 1066801 h 4751578"/>
              <a:gd name="connsiteX7" fmla="*/ 6655330 w 6655330"/>
              <a:gd name="connsiteY7" fmla="*/ 0 h 4751578"/>
              <a:gd name="connsiteX8" fmla="*/ 6655330 w 6655330"/>
              <a:gd name="connsiteY8" fmla="*/ 1066800 h 4751578"/>
              <a:gd name="connsiteX9" fmla="*/ 6326718 w 6655330"/>
              <a:gd name="connsiteY9" fmla="*/ 1104901 h 4751578"/>
              <a:gd name="connsiteX10" fmla="*/ 5566240 w 6655330"/>
              <a:gd name="connsiteY10" fmla="*/ 2119248 h 4751578"/>
              <a:gd name="connsiteX11" fmla="*/ 4591580 w 6655330"/>
              <a:gd name="connsiteY11" fmla="*/ 3040063 h 4751578"/>
              <a:gd name="connsiteX12" fmla="*/ 3581930 w 6655330"/>
              <a:gd name="connsiteY12" fmla="*/ 3792538 h 4751578"/>
              <a:gd name="connsiteX13" fmla="*/ 2157930 w 6655330"/>
              <a:gd name="connsiteY13" fmla="*/ 4470993 h 4751578"/>
              <a:gd name="connsiteX14" fmla="*/ 1507068 w 6655330"/>
              <a:gd name="connsiteY14" fmla="*/ 4660463 h 4751578"/>
              <a:gd name="connsiteX15" fmla="*/ 144992 w 6655330"/>
              <a:gd name="connsiteY15" fmla="*/ 3924301 h 4751578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104900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7020275"/>
              <a:gd name="connsiteY0" fmla="*/ 4075397 h 4660463"/>
              <a:gd name="connsiteX1" fmla="*/ 1002062 w 7020275"/>
              <a:gd name="connsiteY1" fmla="*/ 3889375 h 4660463"/>
              <a:gd name="connsiteX2" fmla="*/ 2794350 w 7020275"/>
              <a:gd name="connsiteY2" fmla="*/ 3440113 h 4660463"/>
              <a:gd name="connsiteX3" fmla="*/ 4213575 w 7020275"/>
              <a:gd name="connsiteY3" fmla="*/ 2754313 h 4660463"/>
              <a:gd name="connsiteX4" fmla="*/ 5356575 w 7020275"/>
              <a:gd name="connsiteY4" fmla="*/ 1925638 h 4660463"/>
              <a:gd name="connsiteX5" fmla="*/ 6053487 w 7020275"/>
              <a:gd name="connsiteY5" fmla="*/ 1104901 h 4660463"/>
              <a:gd name="connsiteX6" fmla="*/ 5805838 w 7020275"/>
              <a:gd name="connsiteY6" fmla="*/ 1104900 h 4660463"/>
              <a:gd name="connsiteX7" fmla="*/ 7020275 w 7020275"/>
              <a:gd name="connsiteY7" fmla="*/ 0 h 4660463"/>
              <a:gd name="connsiteX8" fmla="*/ 7020275 w 7020275"/>
              <a:gd name="connsiteY8" fmla="*/ 1152525 h 4660463"/>
              <a:gd name="connsiteX9" fmla="*/ 6691663 w 7020275"/>
              <a:gd name="connsiteY9" fmla="*/ 1152525 h 4660463"/>
              <a:gd name="connsiteX10" fmla="*/ 5931185 w 7020275"/>
              <a:gd name="connsiteY10" fmla="*/ 2119248 h 4660463"/>
              <a:gd name="connsiteX11" fmla="*/ 4956525 w 7020275"/>
              <a:gd name="connsiteY11" fmla="*/ 3040063 h 4660463"/>
              <a:gd name="connsiteX12" fmla="*/ 3946875 w 7020275"/>
              <a:gd name="connsiteY12" fmla="*/ 3792538 h 4660463"/>
              <a:gd name="connsiteX13" fmla="*/ 2522875 w 7020275"/>
              <a:gd name="connsiteY13" fmla="*/ 4470993 h 4660463"/>
              <a:gd name="connsiteX14" fmla="*/ 1872013 w 7020275"/>
              <a:gd name="connsiteY14" fmla="*/ 4660463 h 4660463"/>
              <a:gd name="connsiteX15" fmla="*/ 0 w 7020275"/>
              <a:gd name="connsiteY15" fmla="*/ 4075397 h 4660463"/>
              <a:gd name="connsiteX0" fmla="*/ 0 w 7020275"/>
              <a:gd name="connsiteY0" fmla="*/ 4075397 h 4795477"/>
              <a:gd name="connsiteX1" fmla="*/ 1002062 w 7020275"/>
              <a:gd name="connsiteY1" fmla="*/ 3889375 h 4795477"/>
              <a:gd name="connsiteX2" fmla="*/ 2794350 w 7020275"/>
              <a:gd name="connsiteY2" fmla="*/ 3440113 h 4795477"/>
              <a:gd name="connsiteX3" fmla="*/ 4213575 w 7020275"/>
              <a:gd name="connsiteY3" fmla="*/ 2754313 h 4795477"/>
              <a:gd name="connsiteX4" fmla="*/ 5356575 w 7020275"/>
              <a:gd name="connsiteY4" fmla="*/ 1925638 h 4795477"/>
              <a:gd name="connsiteX5" fmla="*/ 6053487 w 7020275"/>
              <a:gd name="connsiteY5" fmla="*/ 1104901 h 4795477"/>
              <a:gd name="connsiteX6" fmla="*/ 5805838 w 7020275"/>
              <a:gd name="connsiteY6" fmla="*/ 1104900 h 4795477"/>
              <a:gd name="connsiteX7" fmla="*/ 7020275 w 7020275"/>
              <a:gd name="connsiteY7" fmla="*/ 0 h 4795477"/>
              <a:gd name="connsiteX8" fmla="*/ 7020275 w 7020275"/>
              <a:gd name="connsiteY8" fmla="*/ 1152525 h 4795477"/>
              <a:gd name="connsiteX9" fmla="*/ 6691663 w 7020275"/>
              <a:gd name="connsiteY9" fmla="*/ 1152525 h 4795477"/>
              <a:gd name="connsiteX10" fmla="*/ 5931185 w 7020275"/>
              <a:gd name="connsiteY10" fmla="*/ 2119248 h 4795477"/>
              <a:gd name="connsiteX11" fmla="*/ 4956525 w 7020275"/>
              <a:gd name="connsiteY11" fmla="*/ 3040063 h 4795477"/>
              <a:gd name="connsiteX12" fmla="*/ 3946875 w 7020275"/>
              <a:gd name="connsiteY12" fmla="*/ 3792538 h 4795477"/>
              <a:gd name="connsiteX13" fmla="*/ 2522875 w 7020275"/>
              <a:gd name="connsiteY13" fmla="*/ 4470993 h 4795477"/>
              <a:gd name="connsiteX14" fmla="*/ 1350151 w 7020275"/>
              <a:gd name="connsiteY14" fmla="*/ 4795477 h 4795477"/>
              <a:gd name="connsiteX15" fmla="*/ 0 w 7020275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053487 w 7020781"/>
              <a:gd name="connsiteY5" fmla="*/ 1104901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904875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76427"/>
              <a:gd name="connsiteX1" fmla="*/ 1002062 w 7020781"/>
              <a:gd name="connsiteY1" fmla="*/ 3889375 h 4776427"/>
              <a:gd name="connsiteX2" fmla="*/ 2794350 w 7020781"/>
              <a:gd name="connsiteY2" fmla="*/ 3440113 h 4776427"/>
              <a:gd name="connsiteX3" fmla="*/ 4213575 w 7020781"/>
              <a:gd name="connsiteY3" fmla="*/ 2754313 h 4776427"/>
              <a:gd name="connsiteX4" fmla="*/ 5356575 w 7020781"/>
              <a:gd name="connsiteY4" fmla="*/ 1925638 h 4776427"/>
              <a:gd name="connsiteX5" fmla="*/ 6201162 w 7020781"/>
              <a:gd name="connsiteY5" fmla="*/ 1001546 h 4776427"/>
              <a:gd name="connsiteX6" fmla="*/ 5805838 w 7020781"/>
              <a:gd name="connsiteY6" fmla="*/ 904875 h 4776427"/>
              <a:gd name="connsiteX7" fmla="*/ 7020275 w 7020781"/>
              <a:gd name="connsiteY7" fmla="*/ 0 h 4776427"/>
              <a:gd name="connsiteX8" fmla="*/ 7020781 w 7020781"/>
              <a:gd name="connsiteY8" fmla="*/ 1240082 h 4776427"/>
              <a:gd name="connsiteX9" fmla="*/ 6691663 w 7020781"/>
              <a:gd name="connsiteY9" fmla="*/ 1152525 h 4776427"/>
              <a:gd name="connsiteX10" fmla="*/ 5931185 w 7020781"/>
              <a:gd name="connsiteY10" fmla="*/ 2119248 h 4776427"/>
              <a:gd name="connsiteX11" fmla="*/ 4956525 w 7020781"/>
              <a:gd name="connsiteY11" fmla="*/ 3040063 h 4776427"/>
              <a:gd name="connsiteX12" fmla="*/ 3946875 w 7020781"/>
              <a:gd name="connsiteY12" fmla="*/ 3792538 h 4776427"/>
              <a:gd name="connsiteX13" fmla="*/ 2522875 w 7020781"/>
              <a:gd name="connsiteY13" fmla="*/ 4470993 h 4776427"/>
              <a:gd name="connsiteX14" fmla="*/ 1493026 w 7020781"/>
              <a:gd name="connsiteY14" fmla="*/ 4776427 h 4776427"/>
              <a:gd name="connsiteX15" fmla="*/ 0 w 7020781"/>
              <a:gd name="connsiteY15" fmla="*/ 4075397 h 4776427"/>
              <a:gd name="connsiteX0" fmla="*/ 0 w 6981776"/>
              <a:gd name="connsiteY0" fmla="*/ 4097337 h 4776427"/>
              <a:gd name="connsiteX1" fmla="*/ 963057 w 6981776"/>
              <a:gd name="connsiteY1" fmla="*/ 3889375 h 4776427"/>
              <a:gd name="connsiteX2" fmla="*/ 2755345 w 6981776"/>
              <a:gd name="connsiteY2" fmla="*/ 3440113 h 4776427"/>
              <a:gd name="connsiteX3" fmla="*/ 4174570 w 6981776"/>
              <a:gd name="connsiteY3" fmla="*/ 2754313 h 4776427"/>
              <a:gd name="connsiteX4" fmla="*/ 5317570 w 6981776"/>
              <a:gd name="connsiteY4" fmla="*/ 1925638 h 4776427"/>
              <a:gd name="connsiteX5" fmla="*/ 6162157 w 6981776"/>
              <a:gd name="connsiteY5" fmla="*/ 1001546 h 4776427"/>
              <a:gd name="connsiteX6" fmla="*/ 5766833 w 6981776"/>
              <a:gd name="connsiteY6" fmla="*/ 904875 h 4776427"/>
              <a:gd name="connsiteX7" fmla="*/ 6981270 w 6981776"/>
              <a:gd name="connsiteY7" fmla="*/ 0 h 4776427"/>
              <a:gd name="connsiteX8" fmla="*/ 6981776 w 6981776"/>
              <a:gd name="connsiteY8" fmla="*/ 1240082 h 4776427"/>
              <a:gd name="connsiteX9" fmla="*/ 6652658 w 6981776"/>
              <a:gd name="connsiteY9" fmla="*/ 1152525 h 4776427"/>
              <a:gd name="connsiteX10" fmla="*/ 5892180 w 6981776"/>
              <a:gd name="connsiteY10" fmla="*/ 2119248 h 4776427"/>
              <a:gd name="connsiteX11" fmla="*/ 4917520 w 6981776"/>
              <a:gd name="connsiteY11" fmla="*/ 3040063 h 4776427"/>
              <a:gd name="connsiteX12" fmla="*/ 3907870 w 6981776"/>
              <a:gd name="connsiteY12" fmla="*/ 3792538 h 4776427"/>
              <a:gd name="connsiteX13" fmla="*/ 2483870 w 6981776"/>
              <a:gd name="connsiteY13" fmla="*/ 4470993 h 4776427"/>
              <a:gd name="connsiteX14" fmla="*/ 1454021 w 6981776"/>
              <a:gd name="connsiteY14" fmla="*/ 4776427 h 4776427"/>
              <a:gd name="connsiteX15" fmla="*/ 0 w 6981776"/>
              <a:gd name="connsiteY15" fmla="*/ 4097337 h 477642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81776" h="4837667">
                <a:moveTo>
                  <a:pt x="0" y="4097337"/>
                </a:moveTo>
                <a:cubicBezTo>
                  <a:pt x="308238" y="4047781"/>
                  <a:pt x="503833" y="3998912"/>
                  <a:pt x="963057" y="3889375"/>
                </a:cubicBezTo>
                <a:cubicBezTo>
                  <a:pt x="1422281" y="3779838"/>
                  <a:pt x="2220093" y="3629290"/>
                  <a:pt x="2755345" y="3440113"/>
                </a:cubicBezTo>
                <a:cubicBezTo>
                  <a:pt x="3290597" y="3250936"/>
                  <a:pt x="3747532" y="3006726"/>
                  <a:pt x="4174570" y="2754313"/>
                </a:cubicBezTo>
                <a:cubicBezTo>
                  <a:pt x="4601608" y="2501900"/>
                  <a:pt x="4986305" y="2217766"/>
                  <a:pt x="5317570" y="1925638"/>
                </a:cubicBezTo>
                <a:cubicBezTo>
                  <a:pt x="5648835" y="1633510"/>
                  <a:pt x="6087280" y="1144686"/>
                  <a:pt x="6162157" y="1001546"/>
                </a:cubicBezTo>
                <a:lnTo>
                  <a:pt x="5766833" y="904875"/>
                </a:lnTo>
                <a:lnTo>
                  <a:pt x="6981270" y="0"/>
                </a:lnTo>
                <a:cubicBezTo>
                  <a:pt x="6981439" y="413361"/>
                  <a:pt x="6981607" y="826721"/>
                  <a:pt x="6981776" y="1240082"/>
                </a:cubicBezTo>
                <a:lnTo>
                  <a:pt x="6652658" y="1152525"/>
                </a:lnTo>
                <a:cubicBezTo>
                  <a:pt x="6471143" y="1327933"/>
                  <a:pt x="6181370" y="1804658"/>
                  <a:pt x="5892180" y="2119248"/>
                </a:cubicBezTo>
                <a:cubicBezTo>
                  <a:pt x="5602990" y="2433838"/>
                  <a:pt x="5248238" y="2761181"/>
                  <a:pt x="4917520" y="3040063"/>
                </a:cubicBezTo>
                <a:cubicBezTo>
                  <a:pt x="4586802" y="3318945"/>
                  <a:pt x="4313478" y="3554050"/>
                  <a:pt x="3907870" y="3792538"/>
                </a:cubicBezTo>
                <a:cubicBezTo>
                  <a:pt x="3502262" y="4031026"/>
                  <a:pt x="2829680" y="4326339"/>
                  <a:pt x="2483870" y="4470993"/>
                </a:cubicBezTo>
                <a:cubicBezTo>
                  <a:pt x="2124470" y="4604972"/>
                  <a:pt x="1771688" y="4758607"/>
                  <a:pt x="1486856" y="4837667"/>
                </a:cubicBezTo>
                <a:cubicBezTo>
                  <a:pt x="1139906" y="4712542"/>
                  <a:pt x="199717" y="4210647"/>
                  <a:pt x="0" y="40973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  <a:effectLst>
            <a:outerShdw blurRad="254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0"/>
          <p:cNvGrpSpPr>
            <a:grpSpLocks/>
          </p:cNvGrpSpPr>
          <p:nvPr/>
        </p:nvGrpSpPr>
        <p:grpSpPr bwMode="auto">
          <a:xfrm>
            <a:off x="2504000" y="4316814"/>
            <a:ext cx="2832295" cy="1400499"/>
            <a:chOff x="3086100" y="4065588"/>
            <a:chExt cx="3448050" cy="1704975"/>
          </a:xfrm>
        </p:grpSpPr>
        <p:sp>
          <p:nvSpPr>
            <p:cNvPr id="9" name="자유형 8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9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12"/>
          <p:cNvGrpSpPr>
            <a:grpSpLocks/>
          </p:cNvGrpSpPr>
          <p:nvPr/>
        </p:nvGrpSpPr>
        <p:grpSpPr bwMode="auto">
          <a:xfrm>
            <a:off x="3688035" y="3783477"/>
            <a:ext cx="2832295" cy="1400499"/>
            <a:chOff x="3086100" y="4065588"/>
            <a:chExt cx="3448050" cy="1704975"/>
          </a:xfrm>
        </p:grpSpPr>
        <p:sp>
          <p:nvSpPr>
            <p:cNvPr id="12" name="자유형 13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14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80000">
                  <a:schemeClr val="accent1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15"/>
          <p:cNvGrpSpPr>
            <a:grpSpLocks/>
          </p:cNvGrpSpPr>
          <p:nvPr/>
        </p:nvGrpSpPr>
        <p:grpSpPr bwMode="auto">
          <a:xfrm>
            <a:off x="4723413" y="3229275"/>
            <a:ext cx="2832295" cy="1400499"/>
            <a:chOff x="3086100" y="4065588"/>
            <a:chExt cx="3448050" cy="1704975"/>
          </a:xfrm>
        </p:grpSpPr>
        <p:sp>
          <p:nvSpPr>
            <p:cNvPr id="15" name="자유형 16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/>
                </a:gs>
                <a:gs pos="100000">
                  <a:schemeClr val="accent1"/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자유형 17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8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18"/>
          <p:cNvGrpSpPr>
            <a:grpSpLocks/>
          </p:cNvGrpSpPr>
          <p:nvPr/>
        </p:nvGrpSpPr>
        <p:grpSpPr bwMode="auto">
          <a:xfrm>
            <a:off x="5610135" y="2526418"/>
            <a:ext cx="2832295" cy="1400499"/>
            <a:chOff x="3086100" y="4065588"/>
            <a:chExt cx="3448050" cy="1704975"/>
          </a:xfrm>
        </p:grpSpPr>
        <p:sp>
          <p:nvSpPr>
            <p:cNvPr id="18" name="자유형 19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7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115616" y="1538288"/>
            <a:ext cx="6984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2" name="직사각형 26"/>
          <p:cNvSpPr/>
          <p:nvPr/>
        </p:nvSpPr>
        <p:spPr>
          <a:xfrm rot="1040367">
            <a:off x="3118588" y="4768715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27"/>
          <p:cNvSpPr/>
          <p:nvPr/>
        </p:nvSpPr>
        <p:spPr>
          <a:xfrm rot="1040367">
            <a:off x="4287639" y="4252378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8"/>
          <p:cNvSpPr/>
          <p:nvPr/>
        </p:nvSpPr>
        <p:spPr>
          <a:xfrm rot="1040367">
            <a:off x="5322754" y="3733600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29"/>
          <p:cNvSpPr/>
          <p:nvPr/>
        </p:nvSpPr>
        <p:spPr>
          <a:xfrm rot="1040367">
            <a:off x="6221142" y="2992238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자유형 30"/>
          <p:cNvSpPr/>
          <p:nvPr/>
        </p:nvSpPr>
        <p:spPr bwMode="auto">
          <a:xfrm>
            <a:off x="4210502" y="482713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자유형 31"/>
          <p:cNvSpPr/>
          <p:nvPr/>
        </p:nvSpPr>
        <p:spPr bwMode="auto">
          <a:xfrm>
            <a:off x="5399682" y="428969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자유형 32"/>
          <p:cNvSpPr/>
          <p:nvPr/>
        </p:nvSpPr>
        <p:spPr bwMode="auto">
          <a:xfrm>
            <a:off x="6443184" y="3721061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자유형 33"/>
          <p:cNvSpPr/>
          <p:nvPr/>
        </p:nvSpPr>
        <p:spPr bwMode="auto">
          <a:xfrm>
            <a:off x="7331139" y="302693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59"/>
          <p:cNvGrpSpPr/>
          <p:nvPr/>
        </p:nvGrpSpPr>
        <p:grpSpPr>
          <a:xfrm>
            <a:off x="420950" y="2732949"/>
            <a:ext cx="2271430" cy="1212081"/>
            <a:chOff x="476545" y="2663915"/>
            <a:chExt cx="2271430" cy="1212081"/>
          </a:xfrm>
        </p:grpSpPr>
        <p:sp>
          <p:nvSpPr>
            <p:cNvPr id="31" name="TextBox 115"/>
            <p:cNvSpPr txBox="1">
              <a:spLocks noChangeArrowheads="1"/>
            </p:cNvSpPr>
            <p:nvPr/>
          </p:nvSpPr>
          <p:spPr bwMode="auto">
            <a:xfrm>
              <a:off x="547275" y="2663915"/>
              <a:ext cx="212997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2" name="TextBox 117"/>
            <p:cNvSpPr txBox="1">
              <a:spLocks noChangeArrowheads="1"/>
            </p:cNvSpPr>
            <p:nvPr/>
          </p:nvSpPr>
          <p:spPr bwMode="auto">
            <a:xfrm>
              <a:off x="673580" y="3045798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476545" y="3298915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23"/>
          <p:cNvSpPr/>
          <p:nvPr/>
        </p:nvSpPr>
        <p:spPr>
          <a:xfrm>
            <a:off x="0" y="2438890"/>
            <a:ext cx="9144000" cy="3024000"/>
          </a:xfrm>
          <a:prstGeom prst="rect">
            <a:avLst/>
          </a:prstGeom>
          <a:solidFill>
            <a:schemeClr val="bg1">
              <a:lumMod val="95000"/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8"/>
          <p:cNvSpPr/>
          <p:nvPr/>
        </p:nvSpPr>
        <p:spPr>
          <a:xfrm>
            <a:off x="386535" y="2573905"/>
            <a:ext cx="2340260" cy="1530169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자유형 21"/>
          <p:cNvSpPr/>
          <p:nvPr/>
        </p:nvSpPr>
        <p:spPr>
          <a:xfrm>
            <a:off x="2204535" y="1840512"/>
            <a:ext cx="5734965" cy="3973753"/>
          </a:xfrm>
          <a:custGeom>
            <a:avLst/>
            <a:gdLst>
              <a:gd name="connsiteX0" fmla="*/ 0 w 4755647"/>
              <a:gd name="connsiteY0" fmla="*/ 585065 h 2340260"/>
              <a:gd name="connsiteX1" fmla="*/ 3585517 w 4755647"/>
              <a:gd name="connsiteY1" fmla="*/ 585065 h 2340260"/>
              <a:gd name="connsiteX2" fmla="*/ 3585517 w 4755647"/>
              <a:gd name="connsiteY2" fmla="*/ 0 h 2340260"/>
              <a:gd name="connsiteX3" fmla="*/ 4755647 w 4755647"/>
              <a:gd name="connsiteY3" fmla="*/ 1170130 h 2340260"/>
              <a:gd name="connsiteX4" fmla="*/ 3585517 w 4755647"/>
              <a:gd name="connsiteY4" fmla="*/ 2340260 h 2340260"/>
              <a:gd name="connsiteX5" fmla="*/ 3585517 w 4755647"/>
              <a:gd name="connsiteY5" fmla="*/ 1755195 h 2340260"/>
              <a:gd name="connsiteX6" fmla="*/ 0 w 4755647"/>
              <a:gd name="connsiteY6" fmla="*/ 1755195 h 2340260"/>
              <a:gd name="connsiteX7" fmla="*/ 0 w 4755647"/>
              <a:gd name="connsiteY7" fmla="*/ 585065 h 2340260"/>
              <a:gd name="connsiteX0" fmla="*/ 0 w 6510337"/>
              <a:gd name="connsiteY0" fmla="*/ 1375097 h 3130292"/>
              <a:gd name="connsiteX1" fmla="*/ 3585517 w 6510337"/>
              <a:gd name="connsiteY1" fmla="*/ 1375097 h 3130292"/>
              <a:gd name="connsiteX2" fmla="*/ 3585517 w 6510337"/>
              <a:gd name="connsiteY2" fmla="*/ 790032 h 3130292"/>
              <a:gd name="connsiteX3" fmla="*/ 6510337 w 6510337"/>
              <a:gd name="connsiteY3" fmla="*/ 0 h 3130292"/>
              <a:gd name="connsiteX4" fmla="*/ 3585517 w 6510337"/>
              <a:gd name="connsiteY4" fmla="*/ 3130292 h 3130292"/>
              <a:gd name="connsiteX5" fmla="*/ 3585517 w 6510337"/>
              <a:gd name="connsiteY5" fmla="*/ 2545227 h 3130292"/>
              <a:gd name="connsiteX6" fmla="*/ 0 w 6510337"/>
              <a:gd name="connsiteY6" fmla="*/ 2545227 h 3130292"/>
              <a:gd name="connsiteX7" fmla="*/ 0 w 6510337"/>
              <a:gd name="connsiteY7" fmla="*/ 1375097 h 3130292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3585517 w 6510337"/>
              <a:gd name="connsiteY2" fmla="*/ 790032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160692 w 6510337"/>
              <a:gd name="connsiteY2" fmla="*/ 11049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295900 w 6510337"/>
              <a:gd name="connsiteY2" fmla="*/ 10668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1375097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5543550 w 6510337"/>
              <a:gd name="connsiteY1" fmla="*/ 1104901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1362075 w 6510337"/>
              <a:gd name="connsiteY7" fmla="*/ 4660463 h 4660463"/>
              <a:gd name="connsiteX8" fmla="*/ 0 w 6510337"/>
              <a:gd name="connsiteY8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3894137 w 6510337"/>
              <a:gd name="connsiteY7" fmla="*/ 278288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935667 w 6510337"/>
              <a:gd name="connsiteY1" fmla="*/ 1960163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4332287 w 6510337"/>
              <a:gd name="connsiteY8" fmla="*/ 2801938 h 4660463"/>
              <a:gd name="connsiteX9" fmla="*/ 1362075 w 6510337"/>
              <a:gd name="connsiteY9" fmla="*/ 4660463 h 4660463"/>
              <a:gd name="connsiteX10" fmla="*/ 0 w 6510337"/>
              <a:gd name="connsiteY10" fmla="*/ 3924301 h 4660463"/>
              <a:gd name="connsiteX0" fmla="*/ 0 w 6510337"/>
              <a:gd name="connsiteY0" fmla="*/ 3924301 h 4660463"/>
              <a:gd name="connsiteX1" fmla="*/ 3570287 w 6510337"/>
              <a:gd name="connsiteY1" fmla="*/ 24495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836987 w 6510337"/>
              <a:gd name="connsiteY1" fmla="*/ 288766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3236912 w 6510337"/>
              <a:gd name="connsiteY10" fmla="*/ 3668713 h 4660463"/>
              <a:gd name="connsiteX11" fmla="*/ 1362075 w 6510337"/>
              <a:gd name="connsiteY11" fmla="*/ 4660463 h 4660463"/>
              <a:gd name="connsiteX12" fmla="*/ 0 w 6510337"/>
              <a:gd name="connsiteY12" fmla="*/ 3924301 h 4660463"/>
              <a:gd name="connsiteX0" fmla="*/ 0 w 6510337"/>
              <a:gd name="connsiteY0" fmla="*/ 3924301 h 4660463"/>
              <a:gd name="connsiteX1" fmla="*/ 2474912 w 6510337"/>
              <a:gd name="connsiteY1" fmla="*/ 315436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379662 w 6510337"/>
              <a:gd name="connsiteY1" fmla="*/ 3449638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408237 w 6510337"/>
              <a:gd name="connsiteY1" fmla="*/ 35925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970087 w 6510337"/>
              <a:gd name="connsiteY12" fmla="*/ 4402138 h 4660463"/>
              <a:gd name="connsiteX13" fmla="*/ 1362075 w 6510337"/>
              <a:gd name="connsiteY13" fmla="*/ 4660463 h 4660463"/>
              <a:gd name="connsiteX14" fmla="*/ 0 w 6510337"/>
              <a:gd name="connsiteY14" fmla="*/ 3924301 h 4660463"/>
              <a:gd name="connsiteX0" fmla="*/ 0 w 6510337"/>
              <a:gd name="connsiteY0" fmla="*/ 3924301 h 4660463"/>
              <a:gd name="connsiteX1" fmla="*/ 903287 w 6510337"/>
              <a:gd name="connsiteY1" fmla="*/ 374491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074737 w 6510337"/>
              <a:gd name="connsiteY1" fmla="*/ 4116388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350962 w 6510337"/>
              <a:gd name="connsiteY1" fmla="*/ 384016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075170"/>
              <a:gd name="connsiteY0" fmla="*/ 4660463 h 4660463"/>
              <a:gd name="connsiteX1" fmla="*/ 915795 w 6075170"/>
              <a:gd name="connsiteY1" fmla="*/ 3840163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075170"/>
              <a:gd name="connsiteY0" fmla="*/ 4660463 h 4660463"/>
              <a:gd name="connsiteX1" fmla="*/ 56957 w 6075170"/>
              <a:gd name="connsiteY1" fmla="*/ 3889375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1970088 w 6510338"/>
              <a:gd name="connsiteY13" fmla="*/ 4402138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751578"/>
              <a:gd name="connsiteX1" fmla="*/ 637117 w 6655330"/>
              <a:gd name="connsiteY1" fmla="*/ 3889375 h 4751578"/>
              <a:gd name="connsiteX2" fmla="*/ 2429405 w 6655330"/>
              <a:gd name="connsiteY2" fmla="*/ 3440113 h 4751578"/>
              <a:gd name="connsiteX3" fmla="*/ 3848630 w 6655330"/>
              <a:gd name="connsiteY3" fmla="*/ 2754313 h 4751578"/>
              <a:gd name="connsiteX4" fmla="*/ 4991630 w 6655330"/>
              <a:gd name="connsiteY4" fmla="*/ 1925638 h 4751578"/>
              <a:gd name="connsiteX5" fmla="*/ 5688543 w 6655330"/>
              <a:gd name="connsiteY5" fmla="*/ 1104901 h 4751578"/>
              <a:gd name="connsiteX6" fmla="*/ 5440893 w 6655330"/>
              <a:gd name="connsiteY6" fmla="*/ 1066801 h 4751578"/>
              <a:gd name="connsiteX7" fmla="*/ 6655330 w 6655330"/>
              <a:gd name="connsiteY7" fmla="*/ 0 h 4751578"/>
              <a:gd name="connsiteX8" fmla="*/ 6655330 w 6655330"/>
              <a:gd name="connsiteY8" fmla="*/ 1066800 h 4751578"/>
              <a:gd name="connsiteX9" fmla="*/ 6326718 w 6655330"/>
              <a:gd name="connsiteY9" fmla="*/ 1104901 h 4751578"/>
              <a:gd name="connsiteX10" fmla="*/ 5566240 w 6655330"/>
              <a:gd name="connsiteY10" fmla="*/ 2119248 h 4751578"/>
              <a:gd name="connsiteX11" fmla="*/ 4591580 w 6655330"/>
              <a:gd name="connsiteY11" fmla="*/ 3040063 h 4751578"/>
              <a:gd name="connsiteX12" fmla="*/ 3581930 w 6655330"/>
              <a:gd name="connsiteY12" fmla="*/ 3792538 h 4751578"/>
              <a:gd name="connsiteX13" fmla="*/ 2157930 w 6655330"/>
              <a:gd name="connsiteY13" fmla="*/ 4470993 h 4751578"/>
              <a:gd name="connsiteX14" fmla="*/ 1507068 w 6655330"/>
              <a:gd name="connsiteY14" fmla="*/ 4660463 h 4751578"/>
              <a:gd name="connsiteX15" fmla="*/ 144992 w 6655330"/>
              <a:gd name="connsiteY15" fmla="*/ 3924301 h 4751578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104900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7020275"/>
              <a:gd name="connsiteY0" fmla="*/ 4075397 h 4660463"/>
              <a:gd name="connsiteX1" fmla="*/ 1002062 w 7020275"/>
              <a:gd name="connsiteY1" fmla="*/ 3889375 h 4660463"/>
              <a:gd name="connsiteX2" fmla="*/ 2794350 w 7020275"/>
              <a:gd name="connsiteY2" fmla="*/ 3440113 h 4660463"/>
              <a:gd name="connsiteX3" fmla="*/ 4213575 w 7020275"/>
              <a:gd name="connsiteY3" fmla="*/ 2754313 h 4660463"/>
              <a:gd name="connsiteX4" fmla="*/ 5356575 w 7020275"/>
              <a:gd name="connsiteY4" fmla="*/ 1925638 h 4660463"/>
              <a:gd name="connsiteX5" fmla="*/ 6053487 w 7020275"/>
              <a:gd name="connsiteY5" fmla="*/ 1104901 h 4660463"/>
              <a:gd name="connsiteX6" fmla="*/ 5805838 w 7020275"/>
              <a:gd name="connsiteY6" fmla="*/ 1104900 h 4660463"/>
              <a:gd name="connsiteX7" fmla="*/ 7020275 w 7020275"/>
              <a:gd name="connsiteY7" fmla="*/ 0 h 4660463"/>
              <a:gd name="connsiteX8" fmla="*/ 7020275 w 7020275"/>
              <a:gd name="connsiteY8" fmla="*/ 1152525 h 4660463"/>
              <a:gd name="connsiteX9" fmla="*/ 6691663 w 7020275"/>
              <a:gd name="connsiteY9" fmla="*/ 1152525 h 4660463"/>
              <a:gd name="connsiteX10" fmla="*/ 5931185 w 7020275"/>
              <a:gd name="connsiteY10" fmla="*/ 2119248 h 4660463"/>
              <a:gd name="connsiteX11" fmla="*/ 4956525 w 7020275"/>
              <a:gd name="connsiteY11" fmla="*/ 3040063 h 4660463"/>
              <a:gd name="connsiteX12" fmla="*/ 3946875 w 7020275"/>
              <a:gd name="connsiteY12" fmla="*/ 3792538 h 4660463"/>
              <a:gd name="connsiteX13" fmla="*/ 2522875 w 7020275"/>
              <a:gd name="connsiteY13" fmla="*/ 4470993 h 4660463"/>
              <a:gd name="connsiteX14" fmla="*/ 1872013 w 7020275"/>
              <a:gd name="connsiteY14" fmla="*/ 4660463 h 4660463"/>
              <a:gd name="connsiteX15" fmla="*/ 0 w 7020275"/>
              <a:gd name="connsiteY15" fmla="*/ 4075397 h 4660463"/>
              <a:gd name="connsiteX0" fmla="*/ 0 w 7020275"/>
              <a:gd name="connsiteY0" fmla="*/ 4075397 h 4795477"/>
              <a:gd name="connsiteX1" fmla="*/ 1002062 w 7020275"/>
              <a:gd name="connsiteY1" fmla="*/ 3889375 h 4795477"/>
              <a:gd name="connsiteX2" fmla="*/ 2794350 w 7020275"/>
              <a:gd name="connsiteY2" fmla="*/ 3440113 h 4795477"/>
              <a:gd name="connsiteX3" fmla="*/ 4213575 w 7020275"/>
              <a:gd name="connsiteY3" fmla="*/ 2754313 h 4795477"/>
              <a:gd name="connsiteX4" fmla="*/ 5356575 w 7020275"/>
              <a:gd name="connsiteY4" fmla="*/ 1925638 h 4795477"/>
              <a:gd name="connsiteX5" fmla="*/ 6053487 w 7020275"/>
              <a:gd name="connsiteY5" fmla="*/ 1104901 h 4795477"/>
              <a:gd name="connsiteX6" fmla="*/ 5805838 w 7020275"/>
              <a:gd name="connsiteY6" fmla="*/ 1104900 h 4795477"/>
              <a:gd name="connsiteX7" fmla="*/ 7020275 w 7020275"/>
              <a:gd name="connsiteY7" fmla="*/ 0 h 4795477"/>
              <a:gd name="connsiteX8" fmla="*/ 7020275 w 7020275"/>
              <a:gd name="connsiteY8" fmla="*/ 1152525 h 4795477"/>
              <a:gd name="connsiteX9" fmla="*/ 6691663 w 7020275"/>
              <a:gd name="connsiteY9" fmla="*/ 1152525 h 4795477"/>
              <a:gd name="connsiteX10" fmla="*/ 5931185 w 7020275"/>
              <a:gd name="connsiteY10" fmla="*/ 2119248 h 4795477"/>
              <a:gd name="connsiteX11" fmla="*/ 4956525 w 7020275"/>
              <a:gd name="connsiteY11" fmla="*/ 3040063 h 4795477"/>
              <a:gd name="connsiteX12" fmla="*/ 3946875 w 7020275"/>
              <a:gd name="connsiteY12" fmla="*/ 3792538 h 4795477"/>
              <a:gd name="connsiteX13" fmla="*/ 2522875 w 7020275"/>
              <a:gd name="connsiteY13" fmla="*/ 4470993 h 4795477"/>
              <a:gd name="connsiteX14" fmla="*/ 1350151 w 7020275"/>
              <a:gd name="connsiteY14" fmla="*/ 4795477 h 4795477"/>
              <a:gd name="connsiteX15" fmla="*/ 0 w 7020275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053487 w 7020781"/>
              <a:gd name="connsiteY5" fmla="*/ 1104901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904875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76427"/>
              <a:gd name="connsiteX1" fmla="*/ 1002062 w 7020781"/>
              <a:gd name="connsiteY1" fmla="*/ 3889375 h 4776427"/>
              <a:gd name="connsiteX2" fmla="*/ 2794350 w 7020781"/>
              <a:gd name="connsiteY2" fmla="*/ 3440113 h 4776427"/>
              <a:gd name="connsiteX3" fmla="*/ 4213575 w 7020781"/>
              <a:gd name="connsiteY3" fmla="*/ 2754313 h 4776427"/>
              <a:gd name="connsiteX4" fmla="*/ 5356575 w 7020781"/>
              <a:gd name="connsiteY4" fmla="*/ 1925638 h 4776427"/>
              <a:gd name="connsiteX5" fmla="*/ 6201162 w 7020781"/>
              <a:gd name="connsiteY5" fmla="*/ 1001546 h 4776427"/>
              <a:gd name="connsiteX6" fmla="*/ 5805838 w 7020781"/>
              <a:gd name="connsiteY6" fmla="*/ 904875 h 4776427"/>
              <a:gd name="connsiteX7" fmla="*/ 7020275 w 7020781"/>
              <a:gd name="connsiteY7" fmla="*/ 0 h 4776427"/>
              <a:gd name="connsiteX8" fmla="*/ 7020781 w 7020781"/>
              <a:gd name="connsiteY8" fmla="*/ 1240082 h 4776427"/>
              <a:gd name="connsiteX9" fmla="*/ 6691663 w 7020781"/>
              <a:gd name="connsiteY9" fmla="*/ 1152525 h 4776427"/>
              <a:gd name="connsiteX10" fmla="*/ 5931185 w 7020781"/>
              <a:gd name="connsiteY10" fmla="*/ 2119248 h 4776427"/>
              <a:gd name="connsiteX11" fmla="*/ 4956525 w 7020781"/>
              <a:gd name="connsiteY11" fmla="*/ 3040063 h 4776427"/>
              <a:gd name="connsiteX12" fmla="*/ 3946875 w 7020781"/>
              <a:gd name="connsiteY12" fmla="*/ 3792538 h 4776427"/>
              <a:gd name="connsiteX13" fmla="*/ 2522875 w 7020781"/>
              <a:gd name="connsiteY13" fmla="*/ 4470993 h 4776427"/>
              <a:gd name="connsiteX14" fmla="*/ 1493026 w 7020781"/>
              <a:gd name="connsiteY14" fmla="*/ 4776427 h 4776427"/>
              <a:gd name="connsiteX15" fmla="*/ 0 w 7020781"/>
              <a:gd name="connsiteY15" fmla="*/ 4075397 h 4776427"/>
              <a:gd name="connsiteX0" fmla="*/ 0 w 6981776"/>
              <a:gd name="connsiteY0" fmla="*/ 4097337 h 4776427"/>
              <a:gd name="connsiteX1" fmla="*/ 963057 w 6981776"/>
              <a:gd name="connsiteY1" fmla="*/ 3889375 h 4776427"/>
              <a:gd name="connsiteX2" fmla="*/ 2755345 w 6981776"/>
              <a:gd name="connsiteY2" fmla="*/ 3440113 h 4776427"/>
              <a:gd name="connsiteX3" fmla="*/ 4174570 w 6981776"/>
              <a:gd name="connsiteY3" fmla="*/ 2754313 h 4776427"/>
              <a:gd name="connsiteX4" fmla="*/ 5317570 w 6981776"/>
              <a:gd name="connsiteY4" fmla="*/ 1925638 h 4776427"/>
              <a:gd name="connsiteX5" fmla="*/ 6162157 w 6981776"/>
              <a:gd name="connsiteY5" fmla="*/ 1001546 h 4776427"/>
              <a:gd name="connsiteX6" fmla="*/ 5766833 w 6981776"/>
              <a:gd name="connsiteY6" fmla="*/ 904875 h 4776427"/>
              <a:gd name="connsiteX7" fmla="*/ 6981270 w 6981776"/>
              <a:gd name="connsiteY7" fmla="*/ 0 h 4776427"/>
              <a:gd name="connsiteX8" fmla="*/ 6981776 w 6981776"/>
              <a:gd name="connsiteY8" fmla="*/ 1240082 h 4776427"/>
              <a:gd name="connsiteX9" fmla="*/ 6652658 w 6981776"/>
              <a:gd name="connsiteY9" fmla="*/ 1152525 h 4776427"/>
              <a:gd name="connsiteX10" fmla="*/ 5892180 w 6981776"/>
              <a:gd name="connsiteY10" fmla="*/ 2119248 h 4776427"/>
              <a:gd name="connsiteX11" fmla="*/ 4917520 w 6981776"/>
              <a:gd name="connsiteY11" fmla="*/ 3040063 h 4776427"/>
              <a:gd name="connsiteX12" fmla="*/ 3907870 w 6981776"/>
              <a:gd name="connsiteY12" fmla="*/ 3792538 h 4776427"/>
              <a:gd name="connsiteX13" fmla="*/ 2483870 w 6981776"/>
              <a:gd name="connsiteY13" fmla="*/ 4470993 h 4776427"/>
              <a:gd name="connsiteX14" fmla="*/ 1454021 w 6981776"/>
              <a:gd name="connsiteY14" fmla="*/ 4776427 h 4776427"/>
              <a:gd name="connsiteX15" fmla="*/ 0 w 6981776"/>
              <a:gd name="connsiteY15" fmla="*/ 4097337 h 477642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81776" h="4837667">
                <a:moveTo>
                  <a:pt x="0" y="4097337"/>
                </a:moveTo>
                <a:cubicBezTo>
                  <a:pt x="308238" y="4047781"/>
                  <a:pt x="503833" y="3998912"/>
                  <a:pt x="963057" y="3889375"/>
                </a:cubicBezTo>
                <a:cubicBezTo>
                  <a:pt x="1422281" y="3779838"/>
                  <a:pt x="2220093" y="3629290"/>
                  <a:pt x="2755345" y="3440113"/>
                </a:cubicBezTo>
                <a:cubicBezTo>
                  <a:pt x="3290597" y="3250936"/>
                  <a:pt x="3747532" y="3006726"/>
                  <a:pt x="4174570" y="2754313"/>
                </a:cubicBezTo>
                <a:cubicBezTo>
                  <a:pt x="4601608" y="2501900"/>
                  <a:pt x="4986305" y="2217766"/>
                  <a:pt x="5317570" y="1925638"/>
                </a:cubicBezTo>
                <a:cubicBezTo>
                  <a:pt x="5648835" y="1633510"/>
                  <a:pt x="6087280" y="1144686"/>
                  <a:pt x="6162157" y="1001546"/>
                </a:cubicBezTo>
                <a:lnTo>
                  <a:pt x="5766833" y="904875"/>
                </a:lnTo>
                <a:lnTo>
                  <a:pt x="6981270" y="0"/>
                </a:lnTo>
                <a:cubicBezTo>
                  <a:pt x="6981439" y="413361"/>
                  <a:pt x="6981607" y="826721"/>
                  <a:pt x="6981776" y="1240082"/>
                </a:cubicBezTo>
                <a:lnTo>
                  <a:pt x="6652658" y="1152525"/>
                </a:lnTo>
                <a:cubicBezTo>
                  <a:pt x="6471143" y="1327933"/>
                  <a:pt x="6181370" y="1804658"/>
                  <a:pt x="5892180" y="2119248"/>
                </a:cubicBezTo>
                <a:cubicBezTo>
                  <a:pt x="5602990" y="2433838"/>
                  <a:pt x="5248238" y="2761181"/>
                  <a:pt x="4917520" y="3040063"/>
                </a:cubicBezTo>
                <a:cubicBezTo>
                  <a:pt x="4586802" y="3318945"/>
                  <a:pt x="4313478" y="3554050"/>
                  <a:pt x="3907870" y="3792538"/>
                </a:cubicBezTo>
                <a:cubicBezTo>
                  <a:pt x="3502262" y="4031026"/>
                  <a:pt x="2829680" y="4326339"/>
                  <a:pt x="2483870" y="4470993"/>
                </a:cubicBezTo>
                <a:cubicBezTo>
                  <a:pt x="2124470" y="4604972"/>
                  <a:pt x="1771688" y="4758607"/>
                  <a:pt x="1486856" y="4837667"/>
                </a:cubicBezTo>
                <a:cubicBezTo>
                  <a:pt x="1139906" y="4712542"/>
                  <a:pt x="199717" y="4210647"/>
                  <a:pt x="0" y="40973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  <a:effectLst>
            <a:outerShdw blurRad="254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10"/>
          <p:cNvGrpSpPr>
            <a:grpSpLocks/>
          </p:cNvGrpSpPr>
          <p:nvPr/>
        </p:nvGrpSpPr>
        <p:grpSpPr bwMode="auto">
          <a:xfrm>
            <a:off x="2504000" y="4316814"/>
            <a:ext cx="2832295" cy="1400499"/>
            <a:chOff x="3086100" y="4065588"/>
            <a:chExt cx="3448050" cy="1704975"/>
          </a:xfrm>
        </p:grpSpPr>
        <p:sp>
          <p:nvSpPr>
            <p:cNvPr id="10" name="자유형 8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9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12"/>
          <p:cNvGrpSpPr>
            <a:grpSpLocks/>
          </p:cNvGrpSpPr>
          <p:nvPr/>
        </p:nvGrpSpPr>
        <p:grpSpPr bwMode="auto">
          <a:xfrm>
            <a:off x="3688035" y="3783477"/>
            <a:ext cx="2832295" cy="1400499"/>
            <a:chOff x="3086100" y="4065588"/>
            <a:chExt cx="3448050" cy="1704975"/>
          </a:xfrm>
        </p:grpSpPr>
        <p:sp>
          <p:nvSpPr>
            <p:cNvPr id="13" name="자유형 13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4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80000">
                  <a:schemeClr val="accent1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15"/>
          <p:cNvGrpSpPr>
            <a:grpSpLocks/>
          </p:cNvGrpSpPr>
          <p:nvPr/>
        </p:nvGrpSpPr>
        <p:grpSpPr bwMode="auto">
          <a:xfrm>
            <a:off x="4723413" y="3229275"/>
            <a:ext cx="2832295" cy="1400499"/>
            <a:chOff x="3086100" y="4065588"/>
            <a:chExt cx="3448050" cy="1704975"/>
          </a:xfrm>
        </p:grpSpPr>
        <p:sp>
          <p:nvSpPr>
            <p:cNvPr id="16" name="자유형 16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/>
                </a:gs>
                <a:gs pos="100000">
                  <a:schemeClr val="accent1"/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자유형 17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8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그룹 18"/>
          <p:cNvGrpSpPr>
            <a:grpSpLocks/>
          </p:cNvGrpSpPr>
          <p:nvPr/>
        </p:nvGrpSpPr>
        <p:grpSpPr bwMode="auto">
          <a:xfrm>
            <a:off x="5610135" y="2526418"/>
            <a:ext cx="2832295" cy="1400499"/>
            <a:chOff x="3086100" y="4065588"/>
            <a:chExt cx="3448050" cy="1704975"/>
          </a:xfrm>
        </p:grpSpPr>
        <p:sp>
          <p:nvSpPr>
            <p:cNvPr id="19" name="자유형 19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7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자유형 20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15616" y="1538288"/>
            <a:ext cx="6984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3" name="직사각형 26"/>
          <p:cNvSpPr/>
          <p:nvPr/>
        </p:nvSpPr>
        <p:spPr>
          <a:xfrm rot="1040367">
            <a:off x="3118588" y="4768715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7"/>
          <p:cNvSpPr/>
          <p:nvPr/>
        </p:nvSpPr>
        <p:spPr>
          <a:xfrm rot="1040367">
            <a:off x="4287639" y="4252378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28"/>
          <p:cNvSpPr/>
          <p:nvPr/>
        </p:nvSpPr>
        <p:spPr>
          <a:xfrm rot="1040367">
            <a:off x="5322754" y="3733600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29"/>
          <p:cNvSpPr/>
          <p:nvPr/>
        </p:nvSpPr>
        <p:spPr>
          <a:xfrm rot="1040367">
            <a:off x="6221142" y="2992238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자유형 30"/>
          <p:cNvSpPr/>
          <p:nvPr/>
        </p:nvSpPr>
        <p:spPr bwMode="auto">
          <a:xfrm>
            <a:off x="4210502" y="482713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자유형 31"/>
          <p:cNvSpPr/>
          <p:nvPr/>
        </p:nvSpPr>
        <p:spPr bwMode="auto">
          <a:xfrm>
            <a:off x="5399682" y="428969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자유형 32"/>
          <p:cNvSpPr/>
          <p:nvPr/>
        </p:nvSpPr>
        <p:spPr bwMode="auto">
          <a:xfrm>
            <a:off x="6443184" y="3721061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자유형 33"/>
          <p:cNvSpPr/>
          <p:nvPr/>
        </p:nvSpPr>
        <p:spPr bwMode="auto">
          <a:xfrm>
            <a:off x="7331139" y="3026936"/>
            <a:ext cx="896342" cy="698049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그룹 59"/>
          <p:cNvGrpSpPr/>
          <p:nvPr/>
        </p:nvGrpSpPr>
        <p:grpSpPr>
          <a:xfrm>
            <a:off x="420950" y="2732949"/>
            <a:ext cx="2271430" cy="1212081"/>
            <a:chOff x="476545" y="2663915"/>
            <a:chExt cx="2271430" cy="1212081"/>
          </a:xfrm>
        </p:grpSpPr>
        <p:sp>
          <p:nvSpPr>
            <p:cNvPr id="32" name="TextBox 115"/>
            <p:cNvSpPr txBox="1">
              <a:spLocks noChangeArrowheads="1"/>
            </p:cNvSpPr>
            <p:nvPr/>
          </p:nvSpPr>
          <p:spPr bwMode="auto">
            <a:xfrm>
              <a:off x="547275" y="2663915"/>
              <a:ext cx="212997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3" name="TextBox 117"/>
            <p:cNvSpPr txBox="1">
              <a:spLocks noChangeArrowheads="1"/>
            </p:cNvSpPr>
            <p:nvPr/>
          </p:nvSpPr>
          <p:spPr bwMode="auto">
            <a:xfrm>
              <a:off x="673580" y="3045798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476545" y="3298915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180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2014-03-26T23:19:32Z</dcterms:modified>
</cp:coreProperties>
</file>