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90909" y="627534"/>
            <a:ext cx="5817018" cy="345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1266722" y="2256429"/>
            <a:ext cx="1246829" cy="1245690"/>
            <a:chOff x="3703638" y="2832100"/>
            <a:chExt cx="1736725" cy="1735138"/>
          </a:xfrm>
        </p:grpSpPr>
        <p:sp>
          <p:nvSpPr>
            <p:cNvPr id="6" name="Freeform 11"/>
            <p:cNvSpPr>
              <a:spLocks noEditPoints="1"/>
            </p:cNvSpPr>
            <p:nvPr/>
          </p:nvSpPr>
          <p:spPr bwMode="auto">
            <a:xfrm>
              <a:off x="3703638" y="2832100"/>
              <a:ext cx="1736725" cy="1735138"/>
            </a:xfrm>
            <a:prstGeom prst="ellipse">
              <a:avLst/>
            </a:prstGeom>
            <a:solidFill>
              <a:srgbClr val="F0F0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Freeform 11"/>
            <p:cNvSpPr>
              <a:spLocks noEditPoints="1"/>
            </p:cNvSpPr>
            <p:nvPr/>
          </p:nvSpPr>
          <p:spPr bwMode="auto">
            <a:xfrm>
              <a:off x="3832225" y="2986088"/>
              <a:ext cx="1454150" cy="1452562"/>
            </a:xfrm>
            <a:prstGeom prst="ellipse">
              <a:avLst/>
            </a:prstGeom>
            <a:solidFill>
              <a:srgbClr val="E4E4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Freeform 10"/>
            <p:cNvSpPr>
              <a:spLocks noEditPoints="1"/>
            </p:cNvSpPr>
            <p:nvPr/>
          </p:nvSpPr>
          <p:spPr bwMode="auto">
            <a:xfrm>
              <a:off x="3984625" y="3111500"/>
              <a:ext cx="1174750" cy="11763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4110038" y="3236913"/>
              <a:ext cx="923925" cy="9239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14300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Freeform 8"/>
            <p:cNvSpPr>
              <a:spLocks noEditPoints="1"/>
            </p:cNvSpPr>
            <p:nvPr/>
          </p:nvSpPr>
          <p:spPr bwMode="auto">
            <a:xfrm>
              <a:off x="4313238" y="3440113"/>
              <a:ext cx="517525" cy="519112"/>
            </a:xfrm>
            <a:prstGeom prst="ellipse">
              <a:avLst/>
            </a:prstGeom>
            <a:solidFill>
              <a:srgbClr val="CBCBCB"/>
            </a:solidFill>
            <a:ln w="152400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Box 96"/>
            <p:cNvSpPr txBox="1">
              <a:spLocks noChangeArrowheads="1"/>
            </p:cNvSpPr>
            <p:nvPr/>
          </p:nvSpPr>
          <p:spPr bwMode="auto">
            <a:xfrm>
              <a:off x="3792279" y="3392774"/>
              <a:ext cx="1600200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2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</p:grpSp>
      <p:sp>
        <p:nvSpPr>
          <p:cNvPr id="12" name="굽은 화살표 12"/>
          <p:cNvSpPr/>
          <p:nvPr/>
        </p:nvSpPr>
        <p:spPr>
          <a:xfrm rot="16200000" flipH="1">
            <a:off x="4087280" y="-1085526"/>
            <a:ext cx="1421481" cy="6028679"/>
          </a:xfrm>
          <a:prstGeom prst="bentArrow">
            <a:avLst>
              <a:gd name="adj1" fmla="val 6394"/>
              <a:gd name="adj2" fmla="val 7324"/>
              <a:gd name="adj3" fmla="val 8255"/>
              <a:gd name="adj4" fmla="val 43750"/>
            </a:avLst>
          </a:prstGeom>
          <a:gradFill>
            <a:gsLst>
              <a:gs pos="0">
                <a:schemeClr val="accent1">
                  <a:shade val="51000"/>
                  <a:satMod val="130000"/>
                  <a:alpha val="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21"/>
          <p:cNvGrpSpPr/>
          <p:nvPr/>
        </p:nvGrpSpPr>
        <p:grpSpPr>
          <a:xfrm>
            <a:off x="6546510" y="2251835"/>
            <a:ext cx="1246829" cy="1245690"/>
            <a:chOff x="3703638" y="2832100"/>
            <a:chExt cx="1736725" cy="1735138"/>
          </a:xfrm>
        </p:grpSpPr>
        <p:sp>
          <p:nvSpPr>
            <p:cNvPr id="14" name="Freeform 11"/>
            <p:cNvSpPr>
              <a:spLocks noEditPoints="1"/>
            </p:cNvSpPr>
            <p:nvPr/>
          </p:nvSpPr>
          <p:spPr bwMode="auto">
            <a:xfrm>
              <a:off x="3703638" y="2832100"/>
              <a:ext cx="1736725" cy="1735138"/>
            </a:xfrm>
            <a:prstGeom prst="ellipse">
              <a:avLst/>
            </a:prstGeom>
            <a:solidFill>
              <a:srgbClr val="F0F0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Freeform 11"/>
            <p:cNvSpPr>
              <a:spLocks noEditPoints="1"/>
            </p:cNvSpPr>
            <p:nvPr/>
          </p:nvSpPr>
          <p:spPr bwMode="auto">
            <a:xfrm>
              <a:off x="3832225" y="2986088"/>
              <a:ext cx="1454150" cy="1452562"/>
            </a:xfrm>
            <a:prstGeom prst="ellipse">
              <a:avLst/>
            </a:prstGeom>
            <a:solidFill>
              <a:srgbClr val="E4E4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Freeform 10"/>
            <p:cNvSpPr>
              <a:spLocks noEditPoints="1"/>
            </p:cNvSpPr>
            <p:nvPr/>
          </p:nvSpPr>
          <p:spPr bwMode="auto">
            <a:xfrm>
              <a:off x="3984625" y="3111500"/>
              <a:ext cx="1174750" cy="11763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4110038" y="3236913"/>
              <a:ext cx="923925" cy="9239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14300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/>
          </p:nvSpPr>
          <p:spPr bwMode="auto">
            <a:xfrm>
              <a:off x="4313238" y="3440113"/>
              <a:ext cx="517525" cy="519112"/>
            </a:xfrm>
            <a:prstGeom prst="ellipse">
              <a:avLst/>
            </a:prstGeom>
            <a:solidFill>
              <a:srgbClr val="CBCBCB"/>
            </a:solidFill>
            <a:ln w="152400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96"/>
            <p:cNvSpPr txBox="1">
              <a:spLocks noChangeArrowheads="1"/>
            </p:cNvSpPr>
            <p:nvPr/>
          </p:nvSpPr>
          <p:spPr bwMode="auto">
            <a:xfrm>
              <a:off x="3782090" y="3378015"/>
              <a:ext cx="1600200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2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</p:grpSp>
      <p:sp>
        <p:nvSpPr>
          <p:cNvPr id="20" name="굽은 화살표 11"/>
          <p:cNvSpPr/>
          <p:nvPr/>
        </p:nvSpPr>
        <p:spPr>
          <a:xfrm rot="5400000" flipH="1">
            <a:off x="3551299" y="755985"/>
            <a:ext cx="1421481" cy="6028680"/>
          </a:xfrm>
          <a:prstGeom prst="bentArrow">
            <a:avLst>
              <a:gd name="adj1" fmla="val 6394"/>
              <a:gd name="adj2" fmla="val 7324"/>
              <a:gd name="adj3" fmla="val 8255"/>
              <a:gd name="adj4" fmla="val 43750"/>
            </a:avLst>
          </a:prstGeom>
          <a:gradFill>
            <a:gsLst>
              <a:gs pos="0">
                <a:schemeClr val="accent1">
                  <a:shade val="51000"/>
                  <a:satMod val="130000"/>
                  <a:alpha val="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62192" y="1512456"/>
            <a:ext cx="340595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62192" y="1946183"/>
            <a:ext cx="340595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43808" y="3318832"/>
            <a:ext cx="374418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43808" y="3750880"/>
            <a:ext cx="374418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</p:txBody>
      </p:sp>
      <p:sp>
        <p:nvSpPr>
          <p:cNvPr id="25" name="직사각형 32"/>
          <p:cNvSpPr/>
          <p:nvPr/>
        </p:nvSpPr>
        <p:spPr>
          <a:xfrm>
            <a:off x="2936815" y="2609529"/>
            <a:ext cx="32913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0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en-US" altLang="ko-KR" sz="20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4"/>
          <p:cNvGrpSpPr/>
          <p:nvPr/>
        </p:nvGrpSpPr>
        <p:grpSpPr>
          <a:xfrm>
            <a:off x="1266722" y="2233924"/>
            <a:ext cx="1246829" cy="1245690"/>
            <a:chOff x="3703638" y="2832100"/>
            <a:chExt cx="1736725" cy="1735138"/>
          </a:xfrm>
        </p:grpSpPr>
        <p:sp>
          <p:nvSpPr>
            <p:cNvPr id="6" name="Freeform 11"/>
            <p:cNvSpPr>
              <a:spLocks noEditPoints="1"/>
            </p:cNvSpPr>
            <p:nvPr/>
          </p:nvSpPr>
          <p:spPr bwMode="auto">
            <a:xfrm>
              <a:off x="3703638" y="2832100"/>
              <a:ext cx="1736725" cy="1735138"/>
            </a:xfrm>
            <a:prstGeom prst="ellipse">
              <a:avLst/>
            </a:prstGeom>
            <a:solidFill>
              <a:srgbClr val="F0F0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Freeform 11"/>
            <p:cNvSpPr>
              <a:spLocks noEditPoints="1"/>
            </p:cNvSpPr>
            <p:nvPr/>
          </p:nvSpPr>
          <p:spPr bwMode="auto">
            <a:xfrm>
              <a:off x="3832225" y="2986088"/>
              <a:ext cx="1454150" cy="1452562"/>
            </a:xfrm>
            <a:prstGeom prst="ellipse">
              <a:avLst/>
            </a:prstGeom>
            <a:solidFill>
              <a:srgbClr val="E4E4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Freeform 10"/>
            <p:cNvSpPr>
              <a:spLocks noEditPoints="1"/>
            </p:cNvSpPr>
            <p:nvPr/>
          </p:nvSpPr>
          <p:spPr bwMode="auto">
            <a:xfrm>
              <a:off x="3984625" y="3111500"/>
              <a:ext cx="1174750" cy="11763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4110038" y="3236913"/>
              <a:ext cx="923925" cy="9239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14300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Freeform 8"/>
            <p:cNvSpPr>
              <a:spLocks noEditPoints="1"/>
            </p:cNvSpPr>
            <p:nvPr/>
          </p:nvSpPr>
          <p:spPr bwMode="auto">
            <a:xfrm>
              <a:off x="4313238" y="3440113"/>
              <a:ext cx="517525" cy="519112"/>
            </a:xfrm>
            <a:prstGeom prst="ellipse">
              <a:avLst/>
            </a:prstGeom>
            <a:solidFill>
              <a:srgbClr val="CBCBCB"/>
            </a:solidFill>
            <a:ln w="152400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TextBox 96"/>
            <p:cNvSpPr txBox="1">
              <a:spLocks noChangeArrowheads="1"/>
            </p:cNvSpPr>
            <p:nvPr/>
          </p:nvSpPr>
          <p:spPr bwMode="auto">
            <a:xfrm>
              <a:off x="3792279" y="3392774"/>
              <a:ext cx="1600200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2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</p:grpSp>
      <p:sp>
        <p:nvSpPr>
          <p:cNvPr id="12" name="굽은 화살표 12"/>
          <p:cNvSpPr/>
          <p:nvPr/>
        </p:nvSpPr>
        <p:spPr>
          <a:xfrm rot="16200000" flipH="1">
            <a:off x="4087280" y="-1085526"/>
            <a:ext cx="1421481" cy="6028679"/>
          </a:xfrm>
          <a:prstGeom prst="bentArrow">
            <a:avLst>
              <a:gd name="adj1" fmla="val 6394"/>
              <a:gd name="adj2" fmla="val 7324"/>
              <a:gd name="adj3" fmla="val 8255"/>
              <a:gd name="adj4" fmla="val 43750"/>
            </a:avLst>
          </a:prstGeom>
          <a:gradFill>
            <a:gsLst>
              <a:gs pos="0">
                <a:schemeClr val="accent1">
                  <a:shade val="51000"/>
                  <a:satMod val="130000"/>
                  <a:alpha val="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21"/>
          <p:cNvGrpSpPr/>
          <p:nvPr/>
        </p:nvGrpSpPr>
        <p:grpSpPr>
          <a:xfrm>
            <a:off x="6546510" y="2251835"/>
            <a:ext cx="1246829" cy="1245690"/>
            <a:chOff x="3703638" y="2832100"/>
            <a:chExt cx="1736725" cy="1735138"/>
          </a:xfrm>
        </p:grpSpPr>
        <p:sp>
          <p:nvSpPr>
            <p:cNvPr id="14" name="Freeform 11"/>
            <p:cNvSpPr>
              <a:spLocks noEditPoints="1"/>
            </p:cNvSpPr>
            <p:nvPr/>
          </p:nvSpPr>
          <p:spPr bwMode="auto">
            <a:xfrm>
              <a:off x="3703638" y="2832100"/>
              <a:ext cx="1736725" cy="1735138"/>
            </a:xfrm>
            <a:prstGeom prst="ellipse">
              <a:avLst/>
            </a:prstGeom>
            <a:solidFill>
              <a:srgbClr val="F0F0F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Freeform 11"/>
            <p:cNvSpPr>
              <a:spLocks noEditPoints="1"/>
            </p:cNvSpPr>
            <p:nvPr/>
          </p:nvSpPr>
          <p:spPr bwMode="auto">
            <a:xfrm>
              <a:off x="3832225" y="2986088"/>
              <a:ext cx="1454150" cy="1452562"/>
            </a:xfrm>
            <a:prstGeom prst="ellipse">
              <a:avLst/>
            </a:prstGeom>
            <a:solidFill>
              <a:srgbClr val="E4E4E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Freeform 10"/>
            <p:cNvSpPr>
              <a:spLocks noEditPoints="1"/>
            </p:cNvSpPr>
            <p:nvPr/>
          </p:nvSpPr>
          <p:spPr bwMode="auto">
            <a:xfrm>
              <a:off x="3984625" y="3111500"/>
              <a:ext cx="1174750" cy="1176338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4110038" y="3236913"/>
              <a:ext cx="923925" cy="923925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 w="114300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/>
          </p:nvSpPr>
          <p:spPr bwMode="auto">
            <a:xfrm>
              <a:off x="4313238" y="3440113"/>
              <a:ext cx="517525" cy="519112"/>
            </a:xfrm>
            <a:prstGeom prst="ellipse">
              <a:avLst/>
            </a:prstGeom>
            <a:solidFill>
              <a:srgbClr val="CBCBCB"/>
            </a:solidFill>
            <a:ln w="152400">
              <a:solidFill>
                <a:schemeClr val="bg1">
                  <a:lumMod val="75000"/>
                </a:schemeClr>
              </a:solidFill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TextBox 96"/>
            <p:cNvSpPr txBox="1">
              <a:spLocks noChangeArrowheads="1"/>
            </p:cNvSpPr>
            <p:nvPr/>
          </p:nvSpPr>
          <p:spPr bwMode="auto">
            <a:xfrm>
              <a:off x="3782090" y="3378015"/>
              <a:ext cx="1600200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2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</p:grpSp>
      <p:sp>
        <p:nvSpPr>
          <p:cNvPr id="20" name="굽은 화살표 11"/>
          <p:cNvSpPr/>
          <p:nvPr/>
        </p:nvSpPr>
        <p:spPr>
          <a:xfrm rot="5400000" flipH="1">
            <a:off x="3551299" y="755985"/>
            <a:ext cx="1421481" cy="6028680"/>
          </a:xfrm>
          <a:prstGeom prst="bentArrow">
            <a:avLst>
              <a:gd name="adj1" fmla="val 6394"/>
              <a:gd name="adj2" fmla="val 7324"/>
              <a:gd name="adj3" fmla="val 8255"/>
              <a:gd name="adj4" fmla="val 43750"/>
            </a:avLst>
          </a:prstGeom>
          <a:gradFill>
            <a:gsLst>
              <a:gs pos="0">
                <a:schemeClr val="accent1">
                  <a:shade val="51000"/>
                  <a:satMod val="130000"/>
                  <a:alpha val="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62192" y="1489951"/>
            <a:ext cx="340595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462192" y="1923678"/>
            <a:ext cx="3405952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843808" y="3318832"/>
            <a:ext cx="374418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843808" y="3750880"/>
            <a:ext cx="374418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</a:p>
        </p:txBody>
      </p:sp>
      <p:sp>
        <p:nvSpPr>
          <p:cNvPr id="25" name="직사각형 32"/>
          <p:cNvSpPr/>
          <p:nvPr/>
        </p:nvSpPr>
        <p:spPr>
          <a:xfrm>
            <a:off x="2936815" y="2587024"/>
            <a:ext cx="32913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  <a:endParaRPr lang="en-US" altLang="ko-KR" sz="2000" dirty="0">
              <a:solidFill>
                <a:schemeClr val="accent1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690909" y="627534"/>
            <a:ext cx="58170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1450</TotalTime>
  <Words>170</Words>
  <Application>Microsoft Office PowerPoint</Application>
  <PresentationFormat>On-screen Show (16:9)</PresentationFormat>
  <Paragraphs>28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23</cp:revision>
  <dcterms:created xsi:type="dcterms:W3CDTF">2014-02-28T09:23:05Z</dcterms:created>
  <dcterms:modified xsi:type="dcterms:W3CDTF">2014-03-15T06:15:08Z</dcterms:modified>
</cp:coreProperties>
</file>