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5775" y="950466"/>
            <a:ext cx="7763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28839" y="3094315"/>
            <a:ext cx="1663988" cy="1662468"/>
            <a:chOff x="3703638" y="2832100"/>
            <a:chExt cx="1736725" cy="1735138"/>
          </a:xfrm>
        </p:grpSpPr>
        <p:sp>
          <p:nvSpPr>
            <p:cNvPr id="6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96"/>
            <p:cNvSpPr txBox="1">
              <a:spLocks noChangeArrowheads="1"/>
            </p:cNvSpPr>
            <p:nvPr/>
          </p:nvSpPr>
          <p:spPr bwMode="auto">
            <a:xfrm>
              <a:off x="3771900" y="3487738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12" name="굽은 화살표 12"/>
          <p:cNvSpPr/>
          <p:nvPr/>
        </p:nvSpPr>
        <p:spPr>
          <a:xfrm rot="16200000" flipH="1">
            <a:off x="3993087" y="-1335742"/>
            <a:ext cx="1897074" cy="8045728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1"/>
          <p:cNvGrpSpPr/>
          <p:nvPr/>
        </p:nvGrpSpPr>
        <p:grpSpPr>
          <a:xfrm>
            <a:off x="7275115" y="3118219"/>
            <a:ext cx="1663988" cy="1662468"/>
            <a:chOff x="3703638" y="2832100"/>
            <a:chExt cx="1736725" cy="1735138"/>
          </a:xfrm>
        </p:grpSpPr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96"/>
            <p:cNvSpPr txBox="1">
              <a:spLocks noChangeArrowheads="1"/>
            </p:cNvSpPr>
            <p:nvPr/>
          </p:nvSpPr>
          <p:spPr bwMode="auto">
            <a:xfrm>
              <a:off x="3771900" y="3487738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20" name="굽은 화살표 11"/>
          <p:cNvSpPr/>
          <p:nvPr/>
        </p:nvSpPr>
        <p:spPr>
          <a:xfrm rot="5400000" flipH="1">
            <a:off x="3277780" y="1121894"/>
            <a:ext cx="1897074" cy="8045729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4284" y="2101427"/>
            <a:ext cx="3513540" cy="619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4284" y="2687017"/>
            <a:ext cx="3513540" cy="4578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6935" y="4633878"/>
            <a:ext cx="3513540" cy="619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6935" y="5219468"/>
            <a:ext cx="3513540" cy="4578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5" name="직사각형 32"/>
          <p:cNvSpPr/>
          <p:nvPr/>
        </p:nvSpPr>
        <p:spPr>
          <a:xfrm>
            <a:off x="2618698" y="3565554"/>
            <a:ext cx="3915263" cy="501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5775" y="950466"/>
            <a:ext cx="7763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228839" y="3094315"/>
            <a:ext cx="1663988" cy="1662468"/>
            <a:chOff x="3703638" y="2832100"/>
            <a:chExt cx="1736725" cy="1735138"/>
          </a:xfrm>
        </p:grpSpPr>
        <p:sp>
          <p:nvSpPr>
            <p:cNvPr id="6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96"/>
            <p:cNvSpPr txBox="1">
              <a:spLocks noChangeArrowheads="1"/>
            </p:cNvSpPr>
            <p:nvPr/>
          </p:nvSpPr>
          <p:spPr bwMode="auto">
            <a:xfrm>
              <a:off x="3771900" y="3487738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12" name="굽은 화살표 12"/>
          <p:cNvSpPr/>
          <p:nvPr/>
        </p:nvSpPr>
        <p:spPr>
          <a:xfrm rot="16200000" flipH="1">
            <a:off x="3993087" y="-1335742"/>
            <a:ext cx="1897074" cy="8045728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21"/>
          <p:cNvGrpSpPr/>
          <p:nvPr/>
        </p:nvGrpSpPr>
        <p:grpSpPr>
          <a:xfrm>
            <a:off x="7275115" y="3118219"/>
            <a:ext cx="1663988" cy="1662468"/>
            <a:chOff x="3703638" y="2832100"/>
            <a:chExt cx="1736725" cy="1735138"/>
          </a:xfrm>
        </p:grpSpPr>
        <p:sp>
          <p:nvSpPr>
            <p:cNvPr id="14" name="Freeform 11"/>
            <p:cNvSpPr>
              <a:spLocks noEditPoints="1"/>
            </p:cNvSpPr>
            <p:nvPr/>
          </p:nvSpPr>
          <p:spPr bwMode="auto">
            <a:xfrm>
              <a:off x="3703638" y="2832100"/>
              <a:ext cx="1736725" cy="1735138"/>
            </a:xfrm>
            <a:prstGeom prst="ellipse">
              <a:avLst/>
            </a:pr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3832225" y="2986088"/>
              <a:ext cx="1454150" cy="1452562"/>
            </a:xfrm>
            <a:prstGeom prst="ellipse">
              <a:avLst/>
            </a:prstGeom>
            <a:solidFill>
              <a:srgbClr val="E4E4E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3984625" y="3111500"/>
              <a:ext cx="1174750" cy="117633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4110038" y="3236913"/>
              <a:ext cx="923925" cy="9239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14300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4313238" y="3440113"/>
              <a:ext cx="517525" cy="519112"/>
            </a:xfrm>
            <a:prstGeom prst="ellipse">
              <a:avLst/>
            </a:prstGeom>
            <a:solidFill>
              <a:srgbClr val="CBCBCB"/>
            </a:solidFill>
            <a:ln w="1524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96"/>
            <p:cNvSpPr txBox="1">
              <a:spLocks noChangeArrowheads="1"/>
            </p:cNvSpPr>
            <p:nvPr/>
          </p:nvSpPr>
          <p:spPr bwMode="auto">
            <a:xfrm>
              <a:off x="3771900" y="3487738"/>
              <a:ext cx="16002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ko-KR" sz="2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</a:p>
          </p:txBody>
        </p:sp>
      </p:grpSp>
      <p:sp>
        <p:nvSpPr>
          <p:cNvPr id="20" name="굽은 화살표 11"/>
          <p:cNvSpPr/>
          <p:nvPr/>
        </p:nvSpPr>
        <p:spPr>
          <a:xfrm rot="5400000" flipH="1">
            <a:off x="3277780" y="1121894"/>
            <a:ext cx="1897074" cy="8045729"/>
          </a:xfrm>
          <a:prstGeom prst="bentArrow">
            <a:avLst>
              <a:gd name="adj1" fmla="val 6394"/>
              <a:gd name="adj2" fmla="val 7324"/>
              <a:gd name="adj3" fmla="val 8255"/>
              <a:gd name="adj4" fmla="val 43750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4284" y="2101427"/>
            <a:ext cx="351354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4284" y="2687017"/>
            <a:ext cx="351354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6935" y="4633878"/>
            <a:ext cx="351354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6935" y="5219468"/>
            <a:ext cx="3513540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</a:t>
            </a:r>
          </a:p>
        </p:txBody>
      </p:sp>
      <p:sp>
        <p:nvSpPr>
          <p:cNvPr id="25" name="직사각형 32"/>
          <p:cNvSpPr/>
          <p:nvPr/>
        </p:nvSpPr>
        <p:spPr>
          <a:xfrm>
            <a:off x="2618698" y="3565554"/>
            <a:ext cx="3915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  <a:endParaRPr lang="en-US" altLang="ko-KR" sz="2800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2014-03-01T16:58:15Z</dcterms:modified>
</cp:coreProperties>
</file>