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9169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7" y="3992746"/>
            <a:ext cx="5220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75856" y="2840618"/>
            <a:ext cx="52200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199783" y="48351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2014-03-23T19:16:33Z</dcterms:modified>
</cp:coreProperties>
</file>