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그룹 60"/>
          <p:cNvGrpSpPr/>
          <p:nvPr/>
        </p:nvGrpSpPr>
        <p:grpSpPr>
          <a:xfrm>
            <a:off x="1219960" y="1402726"/>
            <a:ext cx="4516930" cy="4275475"/>
            <a:chOff x="1736685" y="1223755"/>
            <a:chExt cx="5310590" cy="4365485"/>
          </a:xfrm>
          <a:scene3d>
            <a:camera prst="perspectiveHeroicExtremeRightFacing" fov="4500000">
              <a:rot lat="600001" lon="20112767" rev="0"/>
            </a:camera>
            <a:lightRig rig="threePt" dir="t"/>
          </a:scene3d>
        </p:grpSpPr>
        <p:sp>
          <p:nvSpPr>
            <p:cNvPr id="5" name="직사각형 61"/>
            <p:cNvSpPr/>
            <p:nvPr/>
          </p:nvSpPr>
          <p:spPr>
            <a:xfrm>
              <a:off x="1736685" y="2348880"/>
              <a:ext cx="1035115" cy="3240360"/>
            </a:xfrm>
            <a:prstGeom prst="rect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6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AAA</a:t>
              </a:r>
            </a:p>
            <a:p>
              <a:pPr algn="ctr"/>
              <a:r>
                <a:rPr lang="en-US" altLang="ko-KR" sz="16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ADD</a:t>
              </a:r>
            </a:p>
          </p:txBody>
        </p:sp>
        <p:sp>
          <p:nvSpPr>
            <p:cNvPr id="6" name="직사각형 62"/>
            <p:cNvSpPr/>
            <p:nvPr/>
          </p:nvSpPr>
          <p:spPr>
            <a:xfrm>
              <a:off x="2546775" y="2123855"/>
              <a:ext cx="1035115" cy="3240360"/>
            </a:xfrm>
            <a:prstGeom prst="rect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6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BBB</a:t>
              </a:r>
            </a:p>
            <a:p>
              <a:pPr algn="ctr"/>
              <a:r>
                <a:rPr lang="en-US" altLang="ko-KR" sz="16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ADD</a:t>
              </a:r>
            </a:p>
            <a:p>
              <a:pPr algn="ctr"/>
              <a:endParaRPr lang="ko-KR" alt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직사각형 63"/>
            <p:cNvSpPr/>
            <p:nvPr/>
          </p:nvSpPr>
          <p:spPr>
            <a:xfrm>
              <a:off x="3446875" y="1898830"/>
              <a:ext cx="1035115" cy="324036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6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CCC</a:t>
              </a:r>
            </a:p>
            <a:p>
              <a:pPr algn="ctr"/>
              <a:r>
                <a:rPr lang="en-US" altLang="ko-KR" sz="16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ADD</a:t>
              </a:r>
            </a:p>
            <a:p>
              <a:pPr algn="ctr"/>
              <a:r>
                <a:rPr lang="en-US" altLang="ko-KR" sz="16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TEXT</a:t>
              </a:r>
              <a:endParaRPr lang="ko-KR" alt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직사각형 64"/>
            <p:cNvSpPr/>
            <p:nvPr/>
          </p:nvSpPr>
          <p:spPr>
            <a:xfrm>
              <a:off x="4301970" y="1673805"/>
              <a:ext cx="1035115" cy="324036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6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DDD</a:t>
              </a:r>
            </a:p>
            <a:p>
              <a:pPr algn="ctr"/>
              <a:r>
                <a:rPr lang="en-US" altLang="ko-KR" sz="16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ADD</a:t>
              </a:r>
            </a:p>
            <a:p>
              <a:pPr algn="ctr"/>
              <a:r>
                <a:rPr lang="en-US" altLang="ko-KR" sz="16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TEXT</a:t>
              </a:r>
              <a:endParaRPr lang="ko-KR" alt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직사각형 65"/>
            <p:cNvSpPr/>
            <p:nvPr/>
          </p:nvSpPr>
          <p:spPr>
            <a:xfrm>
              <a:off x="5157065" y="1448780"/>
              <a:ext cx="1035115" cy="324036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6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EEE</a:t>
              </a:r>
            </a:p>
            <a:p>
              <a:pPr algn="ctr"/>
              <a:r>
                <a:rPr lang="en-US" altLang="ko-KR" sz="16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ADD</a:t>
              </a:r>
            </a:p>
            <a:p>
              <a:pPr algn="ctr"/>
              <a:r>
                <a:rPr lang="en-US" altLang="ko-KR" sz="16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TEXT</a:t>
              </a:r>
              <a:endParaRPr lang="ko-KR" alt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직사각형 66"/>
            <p:cNvSpPr/>
            <p:nvPr/>
          </p:nvSpPr>
          <p:spPr>
            <a:xfrm>
              <a:off x="6012160" y="1223755"/>
              <a:ext cx="1035115" cy="3240360"/>
            </a:xfrm>
            <a:prstGeom prst="rect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6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FFF</a:t>
              </a:r>
            </a:p>
            <a:p>
              <a:pPr algn="ctr"/>
              <a:r>
                <a:rPr lang="en-US" altLang="ko-KR" sz="16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ADD</a:t>
              </a:r>
            </a:p>
          </p:txBody>
        </p:sp>
      </p:grpSp>
      <p:grpSp>
        <p:nvGrpSpPr>
          <p:cNvPr id="11" name="그룹 11"/>
          <p:cNvGrpSpPr/>
          <p:nvPr/>
        </p:nvGrpSpPr>
        <p:grpSpPr>
          <a:xfrm>
            <a:off x="1741447" y="4443183"/>
            <a:ext cx="5310590" cy="1350150"/>
            <a:chOff x="1376645" y="3068960"/>
            <a:chExt cx="5310590" cy="1350150"/>
          </a:xfrm>
          <a:solidFill>
            <a:schemeClr val="bg1">
              <a:lumMod val="50000"/>
            </a:schemeClr>
          </a:solidFill>
          <a:scene3d>
            <a:camera prst="perspectiveHeroicExtremeRightFacing"/>
            <a:lightRig rig="threePt" dir="t"/>
          </a:scene3d>
        </p:grpSpPr>
        <p:sp>
          <p:nvSpPr>
            <p:cNvPr id="12" name="직사각형 12"/>
            <p:cNvSpPr/>
            <p:nvPr/>
          </p:nvSpPr>
          <p:spPr>
            <a:xfrm>
              <a:off x="1376645" y="4194085"/>
              <a:ext cx="1035115" cy="225025"/>
            </a:xfrm>
            <a:prstGeom prst="rect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  <a:sp3d extrusionH="1905000" contourW="8890" prstMaterial="matte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직사각형 13"/>
            <p:cNvSpPr/>
            <p:nvPr/>
          </p:nvSpPr>
          <p:spPr>
            <a:xfrm>
              <a:off x="2231740" y="3969060"/>
              <a:ext cx="1035115" cy="225025"/>
            </a:xfrm>
            <a:prstGeom prst="rect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  <a:sp3d extrusionH="1905000" contourW="8890" prstMaterial="matte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직사각형 14"/>
            <p:cNvSpPr/>
            <p:nvPr/>
          </p:nvSpPr>
          <p:spPr>
            <a:xfrm>
              <a:off x="3086835" y="3744035"/>
              <a:ext cx="1035115" cy="225025"/>
            </a:xfrm>
            <a:prstGeom prst="rect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sp3d extrusionH="1905000" contourW="8890" prstMaterial="matte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직사각형 15"/>
            <p:cNvSpPr/>
            <p:nvPr/>
          </p:nvSpPr>
          <p:spPr>
            <a:xfrm>
              <a:off x="3941930" y="3519010"/>
              <a:ext cx="1035115" cy="225025"/>
            </a:xfrm>
            <a:prstGeom prst="rect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sp3d extrusionH="1905000" contourW="8890" prstMaterial="matte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직사각형 16"/>
            <p:cNvSpPr/>
            <p:nvPr/>
          </p:nvSpPr>
          <p:spPr>
            <a:xfrm>
              <a:off x="4797025" y="3293985"/>
              <a:ext cx="1035115" cy="225025"/>
            </a:xfrm>
            <a:prstGeom prst="rect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sp3d extrusionH="1905000" contourW="8890" prstMaterial="matte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직사각형 17"/>
            <p:cNvSpPr/>
            <p:nvPr/>
          </p:nvSpPr>
          <p:spPr>
            <a:xfrm>
              <a:off x="5652120" y="3068960"/>
              <a:ext cx="1035115" cy="225025"/>
            </a:xfrm>
            <a:prstGeom prst="rect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  <a:sp3d extrusionH="1905000" contourW="8890" prstMaterial="matte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8" name="Text Box 2"/>
          <p:cNvSpPr txBox="1">
            <a:spLocks noChangeArrowheads="1"/>
          </p:cNvSpPr>
          <p:nvPr/>
        </p:nvSpPr>
        <p:spPr bwMode="auto">
          <a:xfrm>
            <a:off x="628650" y="1004471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자유형 39"/>
          <p:cNvSpPr/>
          <p:nvPr/>
        </p:nvSpPr>
        <p:spPr>
          <a:xfrm>
            <a:off x="701570" y="4347102"/>
            <a:ext cx="4275475" cy="1890210"/>
          </a:xfrm>
          <a:custGeom>
            <a:avLst/>
            <a:gdLst>
              <a:gd name="connsiteX0" fmla="*/ 0 w 4995555"/>
              <a:gd name="connsiteY0" fmla="*/ 0 h 360040"/>
              <a:gd name="connsiteX1" fmla="*/ 4995555 w 4995555"/>
              <a:gd name="connsiteY1" fmla="*/ 0 h 360040"/>
              <a:gd name="connsiteX2" fmla="*/ 4995555 w 4995555"/>
              <a:gd name="connsiteY2" fmla="*/ 360040 h 360040"/>
              <a:gd name="connsiteX3" fmla="*/ 0 w 4995555"/>
              <a:gd name="connsiteY3" fmla="*/ 360040 h 360040"/>
              <a:gd name="connsiteX4" fmla="*/ 0 w 4995555"/>
              <a:gd name="connsiteY4" fmla="*/ 0 h 360040"/>
              <a:gd name="connsiteX0" fmla="*/ 0 w 4995555"/>
              <a:gd name="connsiteY0" fmla="*/ 0 h 360040"/>
              <a:gd name="connsiteX1" fmla="*/ 4995555 w 4995555"/>
              <a:gd name="connsiteY1" fmla="*/ 360040 h 360040"/>
              <a:gd name="connsiteX2" fmla="*/ 0 w 4995555"/>
              <a:gd name="connsiteY2" fmla="*/ 360040 h 360040"/>
              <a:gd name="connsiteX3" fmla="*/ 0 w 4995555"/>
              <a:gd name="connsiteY3" fmla="*/ 0 h 360040"/>
              <a:gd name="connsiteX0" fmla="*/ 0 w 4365485"/>
              <a:gd name="connsiteY0" fmla="*/ 1440160 h 1800200"/>
              <a:gd name="connsiteX1" fmla="*/ 4365485 w 4365485"/>
              <a:gd name="connsiteY1" fmla="*/ 0 h 1800200"/>
              <a:gd name="connsiteX2" fmla="*/ 0 w 4365485"/>
              <a:gd name="connsiteY2" fmla="*/ 1800200 h 1800200"/>
              <a:gd name="connsiteX3" fmla="*/ 0 w 4365485"/>
              <a:gd name="connsiteY3" fmla="*/ 1440160 h 1800200"/>
              <a:gd name="connsiteX0" fmla="*/ 0 w 4365485"/>
              <a:gd name="connsiteY0" fmla="*/ 1440160 h 1845205"/>
              <a:gd name="connsiteX1" fmla="*/ 4365485 w 4365485"/>
              <a:gd name="connsiteY1" fmla="*/ 0 h 1845205"/>
              <a:gd name="connsiteX2" fmla="*/ 45005 w 4365485"/>
              <a:gd name="connsiteY2" fmla="*/ 1845205 h 1845205"/>
              <a:gd name="connsiteX3" fmla="*/ 0 w 4365485"/>
              <a:gd name="connsiteY3" fmla="*/ 1440160 h 1845205"/>
              <a:gd name="connsiteX0" fmla="*/ 0 w 4500500"/>
              <a:gd name="connsiteY0" fmla="*/ 1710190 h 1845205"/>
              <a:gd name="connsiteX1" fmla="*/ 4500500 w 4500500"/>
              <a:gd name="connsiteY1" fmla="*/ 0 h 1845205"/>
              <a:gd name="connsiteX2" fmla="*/ 180020 w 4500500"/>
              <a:gd name="connsiteY2" fmla="*/ 1845205 h 1845205"/>
              <a:gd name="connsiteX3" fmla="*/ 0 w 4500500"/>
              <a:gd name="connsiteY3" fmla="*/ 1710190 h 1845205"/>
              <a:gd name="connsiteX0" fmla="*/ 0 w 4500500"/>
              <a:gd name="connsiteY0" fmla="*/ 1710190 h 1845205"/>
              <a:gd name="connsiteX1" fmla="*/ 4500500 w 4500500"/>
              <a:gd name="connsiteY1" fmla="*/ 0 h 1845205"/>
              <a:gd name="connsiteX2" fmla="*/ 2536930 w 4500500"/>
              <a:gd name="connsiteY2" fmla="*/ 842020 h 1845205"/>
              <a:gd name="connsiteX3" fmla="*/ 180020 w 4500500"/>
              <a:gd name="connsiteY3" fmla="*/ 1845205 h 1845205"/>
              <a:gd name="connsiteX4" fmla="*/ 0 w 4500500"/>
              <a:gd name="connsiteY4" fmla="*/ 1710190 h 1845205"/>
              <a:gd name="connsiteX0" fmla="*/ 0 w 4500500"/>
              <a:gd name="connsiteY0" fmla="*/ 1710190 h 1845205"/>
              <a:gd name="connsiteX1" fmla="*/ 4500500 w 4500500"/>
              <a:gd name="connsiteY1" fmla="*/ 0 h 1845205"/>
              <a:gd name="connsiteX2" fmla="*/ 2536930 w 4500500"/>
              <a:gd name="connsiteY2" fmla="*/ 842020 h 1845205"/>
              <a:gd name="connsiteX3" fmla="*/ 2365480 w 4500500"/>
              <a:gd name="connsiteY3" fmla="*/ 927745 h 1845205"/>
              <a:gd name="connsiteX4" fmla="*/ 180020 w 4500500"/>
              <a:gd name="connsiteY4" fmla="*/ 1845205 h 1845205"/>
              <a:gd name="connsiteX5" fmla="*/ 0 w 4500500"/>
              <a:gd name="connsiteY5" fmla="*/ 1710190 h 1845205"/>
              <a:gd name="connsiteX0" fmla="*/ 0 w 4500500"/>
              <a:gd name="connsiteY0" fmla="*/ 1710190 h 1845205"/>
              <a:gd name="connsiteX1" fmla="*/ 4500500 w 4500500"/>
              <a:gd name="connsiteY1" fmla="*/ 0 h 1845205"/>
              <a:gd name="connsiteX2" fmla="*/ 2536930 w 4500500"/>
              <a:gd name="connsiteY2" fmla="*/ 842020 h 1845205"/>
              <a:gd name="connsiteX3" fmla="*/ 2520280 w 4500500"/>
              <a:gd name="connsiteY3" fmla="*/ 990110 h 1845205"/>
              <a:gd name="connsiteX4" fmla="*/ 180020 w 4500500"/>
              <a:gd name="connsiteY4" fmla="*/ 1845205 h 1845205"/>
              <a:gd name="connsiteX5" fmla="*/ 0 w 4500500"/>
              <a:gd name="connsiteY5" fmla="*/ 1710190 h 1845205"/>
              <a:gd name="connsiteX0" fmla="*/ 0 w 4500500"/>
              <a:gd name="connsiteY0" fmla="*/ 1710190 h 1845205"/>
              <a:gd name="connsiteX1" fmla="*/ 2403580 w 4500500"/>
              <a:gd name="connsiteY1" fmla="*/ 794395 h 1845205"/>
              <a:gd name="connsiteX2" fmla="*/ 4500500 w 4500500"/>
              <a:gd name="connsiteY2" fmla="*/ 0 h 1845205"/>
              <a:gd name="connsiteX3" fmla="*/ 2536930 w 4500500"/>
              <a:gd name="connsiteY3" fmla="*/ 842020 h 1845205"/>
              <a:gd name="connsiteX4" fmla="*/ 2520280 w 4500500"/>
              <a:gd name="connsiteY4" fmla="*/ 990110 h 1845205"/>
              <a:gd name="connsiteX5" fmla="*/ 180020 w 4500500"/>
              <a:gd name="connsiteY5" fmla="*/ 1845205 h 1845205"/>
              <a:gd name="connsiteX6" fmla="*/ 0 w 4500500"/>
              <a:gd name="connsiteY6" fmla="*/ 1710190 h 1845205"/>
              <a:gd name="connsiteX0" fmla="*/ 0 w 4500500"/>
              <a:gd name="connsiteY0" fmla="*/ 1710190 h 1845205"/>
              <a:gd name="connsiteX1" fmla="*/ 2260705 w 4500500"/>
              <a:gd name="connsiteY1" fmla="*/ 870595 h 1845205"/>
              <a:gd name="connsiteX2" fmla="*/ 2403580 w 4500500"/>
              <a:gd name="connsiteY2" fmla="*/ 794395 h 1845205"/>
              <a:gd name="connsiteX3" fmla="*/ 4500500 w 4500500"/>
              <a:gd name="connsiteY3" fmla="*/ 0 h 1845205"/>
              <a:gd name="connsiteX4" fmla="*/ 2536930 w 4500500"/>
              <a:gd name="connsiteY4" fmla="*/ 842020 h 1845205"/>
              <a:gd name="connsiteX5" fmla="*/ 2520280 w 4500500"/>
              <a:gd name="connsiteY5" fmla="*/ 990110 h 1845205"/>
              <a:gd name="connsiteX6" fmla="*/ 180020 w 4500500"/>
              <a:gd name="connsiteY6" fmla="*/ 1845205 h 1845205"/>
              <a:gd name="connsiteX7" fmla="*/ 0 w 4500500"/>
              <a:gd name="connsiteY7" fmla="*/ 1710190 h 1845205"/>
              <a:gd name="connsiteX0" fmla="*/ 0 w 4500500"/>
              <a:gd name="connsiteY0" fmla="*/ 1710190 h 1845205"/>
              <a:gd name="connsiteX1" fmla="*/ 2385265 w 4500500"/>
              <a:gd name="connsiteY1" fmla="*/ 945105 h 1845205"/>
              <a:gd name="connsiteX2" fmla="*/ 2403580 w 4500500"/>
              <a:gd name="connsiteY2" fmla="*/ 794395 h 1845205"/>
              <a:gd name="connsiteX3" fmla="*/ 4500500 w 4500500"/>
              <a:gd name="connsiteY3" fmla="*/ 0 h 1845205"/>
              <a:gd name="connsiteX4" fmla="*/ 2536930 w 4500500"/>
              <a:gd name="connsiteY4" fmla="*/ 842020 h 1845205"/>
              <a:gd name="connsiteX5" fmla="*/ 2520280 w 4500500"/>
              <a:gd name="connsiteY5" fmla="*/ 990110 h 1845205"/>
              <a:gd name="connsiteX6" fmla="*/ 180020 w 4500500"/>
              <a:gd name="connsiteY6" fmla="*/ 1845205 h 1845205"/>
              <a:gd name="connsiteX7" fmla="*/ 0 w 4500500"/>
              <a:gd name="connsiteY7" fmla="*/ 1710190 h 1845205"/>
              <a:gd name="connsiteX0" fmla="*/ 0 w 4500500"/>
              <a:gd name="connsiteY0" fmla="*/ 1710190 h 1845205"/>
              <a:gd name="connsiteX1" fmla="*/ 2385265 w 4500500"/>
              <a:gd name="connsiteY1" fmla="*/ 945105 h 1845205"/>
              <a:gd name="connsiteX2" fmla="*/ 2403580 w 4500500"/>
              <a:gd name="connsiteY2" fmla="*/ 794395 h 1845205"/>
              <a:gd name="connsiteX3" fmla="*/ 4500500 w 4500500"/>
              <a:gd name="connsiteY3" fmla="*/ 0 h 1845205"/>
              <a:gd name="connsiteX4" fmla="*/ 2536930 w 4500500"/>
              <a:gd name="connsiteY4" fmla="*/ 842020 h 1845205"/>
              <a:gd name="connsiteX5" fmla="*/ 2520280 w 4500500"/>
              <a:gd name="connsiteY5" fmla="*/ 990110 h 1845205"/>
              <a:gd name="connsiteX6" fmla="*/ 1832080 w 4500500"/>
              <a:gd name="connsiteY6" fmla="*/ 1261120 h 1845205"/>
              <a:gd name="connsiteX7" fmla="*/ 180020 w 4500500"/>
              <a:gd name="connsiteY7" fmla="*/ 1845205 h 1845205"/>
              <a:gd name="connsiteX8" fmla="*/ 0 w 4500500"/>
              <a:gd name="connsiteY8" fmla="*/ 1710190 h 1845205"/>
              <a:gd name="connsiteX0" fmla="*/ 0 w 4500500"/>
              <a:gd name="connsiteY0" fmla="*/ 1710190 h 1845205"/>
              <a:gd name="connsiteX1" fmla="*/ 2385265 w 4500500"/>
              <a:gd name="connsiteY1" fmla="*/ 945105 h 1845205"/>
              <a:gd name="connsiteX2" fmla="*/ 2403580 w 4500500"/>
              <a:gd name="connsiteY2" fmla="*/ 794395 h 1845205"/>
              <a:gd name="connsiteX3" fmla="*/ 4500500 w 4500500"/>
              <a:gd name="connsiteY3" fmla="*/ 0 h 1845205"/>
              <a:gd name="connsiteX4" fmla="*/ 2536930 w 4500500"/>
              <a:gd name="connsiteY4" fmla="*/ 842020 h 1845205"/>
              <a:gd name="connsiteX5" fmla="*/ 2520280 w 4500500"/>
              <a:gd name="connsiteY5" fmla="*/ 990110 h 1845205"/>
              <a:gd name="connsiteX6" fmla="*/ 1845205 w 4500500"/>
              <a:gd name="connsiteY6" fmla="*/ 1215135 h 1845205"/>
              <a:gd name="connsiteX7" fmla="*/ 180020 w 4500500"/>
              <a:gd name="connsiteY7" fmla="*/ 1845205 h 1845205"/>
              <a:gd name="connsiteX8" fmla="*/ 0 w 4500500"/>
              <a:gd name="connsiteY8" fmla="*/ 1710190 h 1845205"/>
              <a:gd name="connsiteX0" fmla="*/ 0 w 4500500"/>
              <a:gd name="connsiteY0" fmla="*/ 1710190 h 1845205"/>
              <a:gd name="connsiteX1" fmla="*/ 2385265 w 4500500"/>
              <a:gd name="connsiteY1" fmla="*/ 945105 h 1845205"/>
              <a:gd name="connsiteX2" fmla="*/ 2403580 w 4500500"/>
              <a:gd name="connsiteY2" fmla="*/ 794395 h 1845205"/>
              <a:gd name="connsiteX3" fmla="*/ 4500500 w 4500500"/>
              <a:gd name="connsiteY3" fmla="*/ 0 h 1845205"/>
              <a:gd name="connsiteX4" fmla="*/ 2536930 w 4500500"/>
              <a:gd name="connsiteY4" fmla="*/ 842020 h 1845205"/>
              <a:gd name="connsiteX5" fmla="*/ 2520280 w 4500500"/>
              <a:gd name="connsiteY5" fmla="*/ 990110 h 1845205"/>
              <a:gd name="connsiteX6" fmla="*/ 1845205 w 4500500"/>
              <a:gd name="connsiteY6" fmla="*/ 1215135 h 1845205"/>
              <a:gd name="connsiteX7" fmla="*/ 1622530 w 4500500"/>
              <a:gd name="connsiteY7" fmla="*/ 1318270 h 1845205"/>
              <a:gd name="connsiteX8" fmla="*/ 180020 w 4500500"/>
              <a:gd name="connsiteY8" fmla="*/ 1845205 h 1845205"/>
              <a:gd name="connsiteX9" fmla="*/ 0 w 4500500"/>
              <a:gd name="connsiteY9" fmla="*/ 1710190 h 1845205"/>
              <a:gd name="connsiteX0" fmla="*/ 0 w 4500500"/>
              <a:gd name="connsiteY0" fmla="*/ 1710190 h 1845205"/>
              <a:gd name="connsiteX1" fmla="*/ 2385265 w 4500500"/>
              <a:gd name="connsiteY1" fmla="*/ 945105 h 1845205"/>
              <a:gd name="connsiteX2" fmla="*/ 2403580 w 4500500"/>
              <a:gd name="connsiteY2" fmla="*/ 794395 h 1845205"/>
              <a:gd name="connsiteX3" fmla="*/ 4500500 w 4500500"/>
              <a:gd name="connsiteY3" fmla="*/ 0 h 1845205"/>
              <a:gd name="connsiteX4" fmla="*/ 2536930 w 4500500"/>
              <a:gd name="connsiteY4" fmla="*/ 842020 h 1845205"/>
              <a:gd name="connsiteX5" fmla="*/ 2520280 w 4500500"/>
              <a:gd name="connsiteY5" fmla="*/ 990110 h 1845205"/>
              <a:gd name="connsiteX6" fmla="*/ 1845205 w 4500500"/>
              <a:gd name="connsiteY6" fmla="*/ 1215135 h 1845205"/>
              <a:gd name="connsiteX7" fmla="*/ 1845205 w 4500500"/>
              <a:gd name="connsiteY7" fmla="*/ 1395155 h 1845205"/>
              <a:gd name="connsiteX8" fmla="*/ 180020 w 4500500"/>
              <a:gd name="connsiteY8" fmla="*/ 1845205 h 1845205"/>
              <a:gd name="connsiteX9" fmla="*/ 0 w 4500500"/>
              <a:gd name="connsiteY9" fmla="*/ 1710190 h 1845205"/>
              <a:gd name="connsiteX0" fmla="*/ 0 w 4500500"/>
              <a:gd name="connsiteY0" fmla="*/ 1710190 h 1845205"/>
              <a:gd name="connsiteX1" fmla="*/ 2385265 w 4500500"/>
              <a:gd name="connsiteY1" fmla="*/ 945105 h 1845205"/>
              <a:gd name="connsiteX2" fmla="*/ 2403580 w 4500500"/>
              <a:gd name="connsiteY2" fmla="*/ 794395 h 1845205"/>
              <a:gd name="connsiteX3" fmla="*/ 4500500 w 4500500"/>
              <a:gd name="connsiteY3" fmla="*/ 0 h 1845205"/>
              <a:gd name="connsiteX4" fmla="*/ 2536930 w 4500500"/>
              <a:gd name="connsiteY4" fmla="*/ 842020 h 1845205"/>
              <a:gd name="connsiteX5" fmla="*/ 2520280 w 4500500"/>
              <a:gd name="connsiteY5" fmla="*/ 990110 h 1845205"/>
              <a:gd name="connsiteX6" fmla="*/ 1800200 w 4500500"/>
              <a:gd name="connsiteY6" fmla="*/ 1215135 h 1845205"/>
              <a:gd name="connsiteX7" fmla="*/ 1845205 w 4500500"/>
              <a:gd name="connsiteY7" fmla="*/ 1395155 h 1845205"/>
              <a:gd name="connsiteX8" fmla="*/ 180020 w 4500500"/>
              <a:gd name="connsiteY8" fmla="*/ 1845205 h 1845205"/>
              <a:gd name="connsiteX9" fmla="*/ 0 w 4500500"/>
              <a:gd name="connsiteY9" fmla="*/ 1710190 h 1845205"/>
              <a:gd name="connsiteX0" fmla="*/ 0 w 4500500"/>
              <a:gd name="connsiteY0" fmla="*/ 1710190 h 1845205"/>
              <a:gd name="connsiteX1" fmla="*/ 2385265 w 4500500"/>
              <a:gd name="connsiteY1" fmla="*/ 945105 h 1845205"/>
              <a:gd name="connsiteX2" fmla="*/ 2403580 w 4500500"/>
              <a:gd name="connsiteY2" fmla="*/ 794395 h 1845205"/>
              <a:gd name="connsiteX3" fmla="*/ 4500500 w 4500500"/>
              <a:gd name="connsiteY3" fmla="*/ 0 h 1845205"/>
              <a:gd name="connsiteX4" fmla="*/ 2536930 w 4500500"/>
              <a:gd name="connsiteY4" fmla="*/ 842020 h 1845205"/>
              <a:gd name="connsiteX5" fmla="*/ 2520280 w 4500500"/>
              <a:gd name="connsiteY5" fmla="*/ 990110 h 1845205"/>
              <a:gd name="connsiteX6" fmla="*/ 1800200 w 4500500"/>
              <a:gd name="connsiteY6" fmla="*/ 1215135 h 1845205"/>
              <a:gd name="connsiteX7" fmla="*/ 1800200 w 4500500"/>
              <a:gd name="connsiteY7" fmla="*/ 1395155 h 1845205"/>
              <a:gd name="connsiteX8" fmla="*/ 180020 w 4500500"/>
              <a:gd name="connsiteY8" fmla="*/ 1845205 h 1845205"/>
              <a:gd name="connsiteX9" fmla="*/ 0 w 4500500"/>
              <a:gd name="connsiteY9" fmla="*/ 1710190 h 1845205"/>
              <a:gd name="connsiteX0" fmla="*/ 0 w 4500500"/>
              <a:gd name="connsiteY0" fmla="*/ 1710190 h 1845205"/>
              <a:gd name="connsiteX1" fmla="*/ 1593955 w 4500500"/>
              <a:gd name="connsiteY1" fmla="*/ 1213495 h 1845205"/>
              <a:gd name="connsiteX2" fmla="*/ 2385265 w 4500500"/>
              <a:gd name="connsiteY2" fmla="*/ 945105 h 1845205"/>
              <a:gd name="connsiteX3" fmla="*/ 2403580 w 4500500"/>
              <a:gd name="connsiteY3" fmla="*/ 794395 h 1845205"/>
              <a:gd name="connsiteX4" fmla="*/ 4500500 w 4500500"/>
              <a:gd name="connsiteY4" fmla="*/ 0 h 1845205"/>
              <a:gd name="connsiteX5" fmla="*/ 2536930 w 4500500"/>
              <a:gd name="connsiteY5" fmla="*/ 842020 h 1845205"/>
              <a:gd name="connsiteX6" fmla="*/ 2520280 w 4500500"/>
              <a:gd name="connsiteY6" fmla="*/ 990110 h 1845205"/>
              <a:gd name="connsiteX7" fmla="*/ 1800200 w 4500500"/>
              <a:gd name="connsiteY7" fmla="*/ 1215135 h 1845205"/>
              <a:gd name="connsiteX8" fmla="*/ 1800200 w 4500500"/>
              <a:gd name="connsiteY8" fmla="*/ 1395155 h 1845205"/>
              <a:gd name="connsiteX9" fmla="*/ 180020 w 4500500"/>
              <a:gd name="connsiteY9" fmla="*/ 1845205 h 1845205"/>
              <a:gd name="connsiteX10" fmla="*/ 0 w 4500500"/>
              <a:gd name="connsiteY10" fmla="*/ 1710190 h 1845205"/>
              <a:gd name="connsiteX0" fmla="*/ 0 w 4500500"/>
              <a:gd name="connsiteY0" fmla="*/ 1710190 h 1845205"/>
              <a:gd name="connsiteX1" fmla="*/ 1710190 w 4500500"/>
              <a:gd name="connsiteY1" fmla="*/ 1170130 h 1845205"/>
              <a:gd name="connsiteX2" fmla="*/ 2385265 w 4500500"/>
              <a:gd name="connsiteY2" fmla="*/ 945105 h 1845205"/>
              <a:gd name="connsiteX3" fmla="*/ 2403580 w 4500500"/>
              <a:gd name="connsiteY3" fmla="*/ 794395 h 1845205"/>
              <a:gd name="connsiteX4" fmla="*/ 4500500 w 4500500"/>
              <a:gd name="connsiteY4" fmla="*/ 0 h 1845205"/>
              <a:gd name="connsiteX5" fmla="*/ 2536930 w 4500500"/>
              <a:gd name="connsiteY5" fmla="*/ 842020 h 1845205"/>
              <a:gd name="connsiteX6" fmla="*/ 2520280 w 4500500"/>
              <a:gd name="connsiteY6" fmla="*/ 990110 h 1845205"/>
              <a:gd name="connsiteX7" fmla="*/ 1800200 w 4500500"/>
              <a:gd name="connsiteY7" fmla="*/ 1215135 h 1845205"/>
              <a:gd name="connsiteX8" fmla="*/ 1800200 w 4500500"/>
              <a:gd name="connsiteY8" fmla="*/ 1395155 h 1845205"/>
              <a:gd name="connsiteX9" fmla="*/ 180020 w 4500500"/>
              <a:gd name="connsiteY9" fmla="*/ 1845205 h 1845205"/>
              <a:gd name="connsiteX10" fmla="*/ 0 w 4500500"/>
              <a:gd name="connsiteY10" fmla="*/ 1710190 h 1845205"/>
              <a:gd name="connsiteX0" fmla="*/ 0 w 4500500"/>
              <a:gd name="connsiteY0" fmla="*/ 1710190 h 1845205"/>
              <a:gd name="connsiteX1" fmla="*/ 1546330 w 4500500"/>
              <a:gd name="connsiteY1" fmla="*/ 1232545 h 1845205"/>
              <a:gd name="connsiteX2" fmla="*/ 1710190 w 4500500"/>
              <a:gd name="connsiteY2" fmla="*/ 1170130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800200 w 4500500"/>
              <a:gd name="connsiteY8" fmla="*/ 1215135 h 1845205"/>
              <a:gd name="connsiteX9" fmla="*/ 1800200 w 4500500"/>
              <a:gd name="connsiteY9" fmla="*/ 1395155 h 1845205"/>
              <a:gd name="connsiteX10" fmla="*/ 180020 w 4500500"/>
              <a:gd name="connsiteY10" fmla="*/ 1845205 h 1845205"/>
              <a:gd name="connsiteX11" fmla="*/ 0 w 4500500"/>
              <a:gd name="connsiteY11" fmla="*/ 1710190 h 1845205"/>
              <a:gd name="connsiteX0" fmla="*/ 0 w 4500500"/>
              <a:gd name="connsiteY0" fmla="*/ 1710190 h 1845205"/>
              <a:gd name="connsiteX1" fmla="*/ 1620180 w 4500500"/>
              <a:gd name="connsiteY1" fmla="*/ 1350150 h 1845205"/>
              <a:gd name="connsiteX2" fmla="*/ 1710190 w 4500500"/>
              <a:gd name="connsiteY2" fmla="*/ 1170130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800200 w 4500500"/>
              <a:gd name="connsiteY8" fmla="*/ 1215135 h 1845205"/>
              <a:gd name="connsiteX9" fmla="*/ 1800200 w 4500500"/>
              <a:gd name="connsiteY9" fmla="*/ 1395155 h 1845205"/>
              <a:gd name="connsiteX10" fmla="*/ 180020 w 4500500"/>
              <a:gd name="connsiteY10" fmla="*/ 1845205 h 1845205"/>
              <a:gd name="connsiteX11" fmla="*/ 0 w 4500500"/>
              <a:gd name="connsiteY11" fmla="*/ 1710190 h 1845205"/>
              <a:gd name="connsiteX0" fmla="*/ 0 w 4500500"/>
              <a:gd name="connsiteY0" fmla="*/ 1710190 h 1845205"/>
              <a:gd name="connsiteX1" fmla="*/ 1530170 w 4500500"/>
              <a:gd name="connsiteY1" fmla="*/ 1305145 h 1845205"/>
              <a:gd name="connsiteX2" fmla="*/ 1710190 w 4500500"/>
              <a:gd name="connsiteY2" fmla="*/ 1170130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800200 w 4500500"/>
              <a:gd name="connsiteY8" fmla="*/ 1215135 h 1845205"/>
              <a:gd name="connsiteX9" fmla="*/ 1800200 w 4500500"/>
              <a:gd name="connsiteY9" fmla="*/ 1395155 h 1845205"/>
              <a:gd name="connsiteX10" fmla="*/ 180020 w 4500500"/>
              <a:gd name="connsiteY10" fmla="*/ 1845205 h 1845205"/>
              <a:gd name="connsiteX11" fmla="*/ 0 w 4500500"/>
              <a:gd name="connsiteY11" fmla="*/ 1710190 h 1845205"/>
              <a:gd name="connsiteX0" fmla="*/ 0 w 4500500"/>
              <a:gd name="connsiteY0" fmla="*/ 1710190 h 1845205"/>
              <a:gd name="connsiteX1" fmla="*/ 1620180 w 4500500"/>
              <a:gd name="connsiteY1" fmla="*/ 1350150 h 1845205"/>
              <a:gd name="connsiteX2" fmla="*/ 1710190 w 4500500"/>
              <a:gd name="connsiteY2" fmla="*/ 1170130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800200 w 4500500"/>
              <a:gd name="connsiteY8" fmla="*/ 1215135 h 1845205"/>
              <a:gd name="connsiteX9" fmla="*/ 1800200 w 4500500"/>
              <a:gd name="connsiteY9" fmla="*/ 1395155 h 1845205"/>
              <a:gd name="connsiteX10" fmla="*/ 180020 w 4500500"/>
              <a:gd name="connsiteY10" fmla="*/ 1845205 h 1845205"/>
              <a:gd name="connsiteX11" fmla="*/ 0 w 4500500"/>
              <a:gd name="connsiteY11" fmla="*/ 1710190 h 1845205"/>
              <a:gd name="connsiteX0" fmla="*/ 0 w 4500500"/>
              <a:gd name="connsiteY0" fmla="*/ 1710190 h 1845205"/>
              <a:gd name="connsiteX1" fmla="*/ 1620180 w 4500500"/>
              <a:gd name="connsiteY1" fmla="*/ 1350150 h 1845205"/>
              <a:gd name="connsiteX2" fmla="*/ 1620180 w 4500500"/>
              <a:gd name="connsiteY2" fmla="*/ 1125125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800200 w 4500500"/>
              <a:gd name="connsiteY8" fmla="*/ 1215135 h 1845205"/>
              <a:gd name="connsiteX9" fmla="*/ 1800200 w 4500500"/>
              <a:gd name="connsiteY9" fmla="*/ 1395155 h 1845205"/>
              <a:gd name="connsiteX10" fmla="*/ 180020 w 4500500"/>
              <a:gd name="connsiteY10" fmla="*/ 1845205 h 1845205"/>
              <a:gd name="connsiteX11" fmla="*/ 0 w 4500500"/>
              <a:gd name="connsiteY11" fmla="*/ 1710190 h 1845205"/>
              <a:gd name="connsiteX0" fmla="*/ 0 w 4500500"/>
              <a:gd name="connsiteY0" fmla="*/ 1710190 h 1845205"/>
              <a:gd name="connsiteX1" fmla="*/ 1620180 w 4500500"/>
              <a:gd name="connsiteY1" fmla="*/ 1350150 h 1845205"/>
              <a:gd name="connsiteX2" fmla="*/ 1665185 w 4500500"/>
              <a:gd name="connsiteY2" fmla="*/ 1170130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800200 w 4500500"/>
              <a:gd name="connsiteY8" fmla="*/ 1215135 h 1845205"/>
              <a:gd name="connsiteX9" fmla="*/ 1800200 w 4500500"/>
              <a:gd name="connsiteY9" fmla="*/ 1395155 h 1845205"/>
              <a:gd name="connsiteX10" fmla="*/ 180020 w 4500500"/>
              <a:gd name="connsiteY10" fmla="*/ 1845205 h 1845205"/>
              <a:gd name="connsiteX11" fmla="*/ 0 w 4500500"/>
              <a:gd name="connsiteY11" fmla="*/ 1710190 h 1845205"/>
              <a:gd name="connsiteX0" fmla="*/ 0 w 4500500"/>
              <a:gd name="connsiteY0" fmla="*/ 1710190 h 1845205"/>
              <a:gd name="connsiteX1" fmla="*/ 1665185 w 4500500"/>
              <a:gd name="connsiteY1" fmla="*/ 1350150 h 1845205"/>
              <a:gd name="connsiteX2" fmla="*/ 1665185 w 4500500"/>
              <a:gd name="connsiteY2" fmla="*/ 1170130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800200 w 4500500"/>
              <a:gd name="connsiteY8" fmla="*/ 1215135 h 1845205"/>
              <a:gd name="connsiteX9" fmla="*/ 1800200 w 4500500"/>
              <a:gd name="connsiteY9" fmla="*/ 1395155 h 1845205"/>
              <a:gd name="connsiteX10" fmla="*/ 180020 w 4500500"/>
              <a:gd name="connsiteY10" fmla="*/ 1845205 h 1845205"/>
              <a:gd name="connsiteX11" fmla="*/ 0 w 4500500"/>
              <a:gd name="connsiteY11" fmla="*/ 1710190 h 1845205"/>
              <a:gd name="connsiteX0" fmla="*/ 0 w 4500500"/>
              <a:gd name="connsiteY0" fmla="*/ 1710190 h 1845205"/>
              <a:gd name="connsiteX1" fmla="*/ 1575175 w 4500500"/>
              <a:gd name="connsiteY1" fmla="*/ 1305145 h 1845205"/>
              <a:gd name="connsiteX2" fmla="*/ 1665185 w 4500500"/>
              <a:gd name="connsiteY2" fmla="*/ 1170130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800200 w 4500500"/>
              <a:gd name="connsiteY8" fmla="*/ 1215135 h 1845205"/>
              <a:gd name="connsiteX9" fmla="*/ 1800200 w 4500500"/>
              <a:gd name="connsiteY9" fmla="*/ 1395155 h 1845205"/>
              <a:gd name="connsiteX10" fmla="*/ 180020 w 4500500"/>
              <a:gd name="connsiteY10" fmla="*/ 1845205 h 1845205"/>
              <a:gd name="connsiteX11" fmla="*/ 0 w 4500500"/>
              <a:gd name="connsiteY11" fmla="*/ 1710190 h 1845205"/>
              <a:gd name="connsiteX0" fmla="*/ 0 w 4500500"/>
              <a:gd name="connsiteY0" fmla="*/ 1710190 h 1845205"/>
              <a:gd name="connsiteX1" fmla="*/ 1575175 w 4500500"/>
              <a:gd name="connsiteY1" fmla="*/ 1305145 h 1845205"/>
              <a:gd name="connsiteX2" fmla="*/ 1665185 w 4500500"/>
              <a:gd name="connsiteY2" fmla="*/ 1170130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800200 w 4500500"/>
              <a:gd name="connsiteY8" fmla="*/ 1215135 h 1845205"/>
              <a:gd name="connsiteX9" fmla="*/ 1755195 w 4500500"/>
              <a:gd name="connsiteY9" fmla="*/ 1350150 h 1845205"/>
              <a:gd name="connsiteX10" fmla="*/ 180020 w 4500500"/>
              <a:gd name="connsiteY10" fmla="*/ 1845205 h 1845205"/>
              <a:gd name="connsiteX11" fmla="*/ 0 w 4500500"/>
              <a:gd name="connsiteY11" fmla="*/ 1710190 h 1845205"/>
              <a:gd name="connsiteX0" fmla="*/ 0 w 4500500"/>
              <a:gd name="connsiteY0" fmla="*/ 1710190 h 1845205"/>
              <a:gd name="connsiteX1" fmla="*/ 1575175 w 4500500"/>
              <a:gd name="connsiteY1" fmla="*/ 1305145 h 1845205"/>
              <a:gd name="connsiteX2" fmla="*/ 1665185 w 4500500"/>
              <a:gd name="connsiteY2" fmla="*/ 1170130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755195 w 4500500"/>
              <a:gd name="connsiteY8" fmla="*/ 1215135 h 1845205"/>
              <a:gd name="connsiteX9" fmla="*/ 1755195 w 4500500"/>
              <a:gd name="connsiteY9" fmla="*/ 1350150 h 1845205"/>
              <a:gd name="connsiteX10" fmla="*/ 180020 w 4500500"/>
              <a:gd name="connsiteY10" fmla="*/ 1845205 h 1845205"/>
              <a:gd name="connsiteX11" fmla="*/ 0 w 4500500"/>
              <a:gd name="connsiteY11" fmla="*/ 1710190 h 1845205"/>
              <a:gd name="connsiteX0" fmla="*/ 0 w 4500500"/>
              <a:gd name="connsiteY0" fmla="*/ 1710190 h 1845205"/>
              <a:gd name="connsiteX1" fmla="*/ 1575175 w 4500500"/>
              <a:gd name="connsiteY1" fmla="*/ 1305145 h 1845205"/>
              <a:gd name="connsiteX2" fmla="*/ 1620180 w 4500500"/>
              <a:gd name="connsiteY2" fmla="*/ 1170130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755195 w 4500500"/>
              <a:gd name="connsiteY8" fmla="*/ 1215135 h 1845205"/>
              <a:gd name="connsiteX9" fmla="*/ 1755195 w 4500500"/>
              <a:gd name="connsiteY9" fmla="*/ 1350150 h 1845205"/>
              <a:gd name="connsiteX10" fmla="*/ 180020 w 4500500"/>
              <a:gd name="connsiteY10" fmla="*/ 1845205 h 1845205"/>
              <a:gd name="connsiteX11" fmla="*/ 0 w 4500500"/>
              <a:gd name="connsiteY11" fmla="*/ 1710190 h 1845205"/>
              <a:gd name="connsiteX0" fmla="*/ 0 w 4500500"/>
              <a:gd name="connsiteY0" fmla="*/ 1710190 h 1845205"/>
              <a:gd name="connsiteX1" fmla="*/ 1575175 w 4500500"/>
              <a:gd name="connsiteY1" fmla="*/ 1305145 h 1845205"/>
              <a:gd name="connsiteX2" fmla="*/ 1620180 w 4500500"/>
              <a:gd name="connsiteY2" fmla="*/ 1170130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710190 w 4500500"/>
              <a:gd name="connsiteY8" fmla="*/ 1215135 h 1845205"/>
              <a:gd name="connsiteX9" fmla="*/ 1755195 w 4500500"/>
              <a:gd name="connsiteY9" fmla="*/ 1350150 h 1845205"/>
              <a:gd name="connsiteX10" fmla="*/ 180020 w 4500500"/>
              <a:gd name="connsiteY10" fmla="*/ 1845205 h 1845205"/>
              <a:gd name="connsiteX11" fmla="*/ 0 w 4500500"/>
              <a:gd name="connsiteY11" fmla="*/ 1710190 h 1845205"/>
              <a:gd name="connsiteX0" fmla="*/ 0 w 4500500"/>
              <a:gd name="connsiteY0" fmla="*/ 1710190 h 1845205"/>
              <a:gd name="connsiteX1" fmla="*/ 1575175 w 4500500"/>
              <a:gd name="connsiteY1" fmla="*/ 1305145 h 1845205"/>
              <a:gd name="connsiteX2" fmla="*/ 1575175 w 4500500"/>
              <a:gd name="connsiteY2" fmla="*/ 1125125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710190 w 4500500"/>
              <a:gd name="connsiteY8" fmla="*/ 1215135 h 1845205"/>
              <a:gd name="connsiteX9" fmla="*/ 1755195 w 4500500"/>
              <a:gd name="connsiteY9" fmla="*/ 1350150 h 1845205"/>
              <a:gd name="connsiteX10" fmla="*/ 180020 w 4500500"/>
              <a:gd name="connsiteY10" fmla="*/ 1845205 h 1845205"/>
              <a:gd name="connsiteX11" fmla="*/ 0 w 4500500"/>
              <a:gd name="connsiteY11" fmla="*/ 1710190 h 1845205"/>
              <a:gd name="connsiteX0" fmla="*/ 0 w 4500500"/>
              <a:gd name="connsiteY0" fmla="*/ 1710190 h 1845205"/>
              <a:gd name="connsiteX1" fmla="*/ 1575175 w 4500500"/>
              <a:gd name="connsiteY1" fmla="*/ 1305145 h 1845205"/>
              <a:gd name="connsiteX2" fmla="*/ 1575175 w 4500500"/>
              <a:gd name="connsiteY2" fmla="*/ 1125125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755195 w 4500500"/>
              <a:gd name="connsiteY8" fmla="*/ 1170130 h 1845205"/>
              <a:gd name="connsiteX9" fmla="*/ 1755195 w 4500500"/>
              <a:gd name="connsiteY9" fmla="*/ 1350150 h 1845205"/>
              <a:gd name="connsiteX10" fmla="*/ 180020 w 4500500"/>
              <a:gd name="connsiteY10" fmla="*/ 1845205 h 1845205"/>
              <a:gd name="connsiteX11" fmla="*/ 0 w 4500500"/>
              <a:gd name="connsiteY11" fmla="*/ 1710190 h 1845205"/>
              <a:gd name="connsiteX0" fmla="*/ 0 w 4500500"/>
              <a:gd name="connsiteY0" fmla="*/ 1710190 h 1845205"/>
              <a:gd name="connsiteX1" fmla="*/ 1575175 w 4500500"/>
              <a:gd name="connsiteY1" fmla="*/ 1305145 h 1845205"/>
              <a:gd name="connsiteX2" fmla="*/ 1575175 w 4500500"/>
              <a:gd name="connsiteY2" fmla="*/ 1125125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755195 w 4500500"/>
              <a:gd name="connsiteY8" fmla="*/ 1170130 h 1845205"/>
              <a:gd name="connsiteX9" fmla="*/ 1755195 w 4500500"/>
              <a:gd name="connsiteY9" fmla="*/ 1350150 h 1845205"/>
              <a:gd name="connsiteX10" fmla="*/ 841480 w 4500500"/>
              <a:gd name="connsiteY10" fmla="*/ 1632595 h 1845205"/>
              <a:gd name="connsiteX11" fmla="*/ 180020 w 4500500"/>
              <a:gd name="connsiteY11" fmla="*/ 1845205 h 1845205"/>
              <a:gd name="connsiteX12" fmla="*/ 0 w 4500500"/>
              <a:gd name="connsiteY12" fmla="*/ 1710190 h 1845205"/>
              <a:gd name="connsiteX0" fmla="*/ 0 w 4500500"/>
              <a:gd name="connsiteY0" fmla="*/ 1710190 h 1845205"/>
              <a:gd name="connsiteX1" fmla="*/ 1575175 w 4500500"/>
              <a:gd name="connsiteY1" fmla="*/ 1305145 h 1845205"/>
              <a:gd name="connsiteX2" fmla="*/ 1575175 w 4500500"/>
              <a:gd name="connsiteY2" fmla="*/ 1125125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755195 w 4500500"/>
              <a:gd name="connsiteY8" fmla="*/ 1170130 h 1845205"/>
              <a:gd name="connsiteX9" fmla="*/ 1755195 w 4500500"/>
              <a:gd name="connsiteY9" fmla="*/ 1350150 h 1845205"/>
              <a:gd name="connsiteX10" fmla="*/ 841480 w 4500500"/>
              <a:gd name="connsiteY10" fmla="*/ 1632595 h 1845205"/>
              <a:gd name="connsiteX11" fmla="*/ 555730 w 4500500"/>
              <a:gd name="connsiteY11" fmla="*/ 1718320 h 1845205"/>
              <a:gd name="connsiteX12" fmla="*/ 180020 w 4500500"/>
              <a:gd name="connsiteY12" fmla="*/ 1845205 h 1845205"/>
              <a:gd name="connsiteX13" fmla="*/ 0 w 4500500"/>
              <a:gd name="connsiteY13" fmla="*/ 1710190 h 1845205"/>
              <a:gd name="connsiteX0" fmla="*/ 0 w 4500500"/>
              <a:gd name="connsiteY0" fmla="*/ 1710190 h 1845205"/>
              <a:gd name="connsiteX1" fmla="*/ 1575175 w 4500500"/>
              <a:gd name="connsiteY1" fmla="*/ 1305145 h 1845205"/>
              <a:gd name="connsiteX2" fmla="*/ 1575175 w 4500500"/>
              <a:gd name="connsiteY2" fmla="*/ 1125125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755195 w 4500500"/>
              <a:gd name="connsiteY8" fmla="*/ 1170130 h 1845205"/>
              <a:gd name="connsiteX9" fmla="*/ 1755195 w 4500500"/>
              <a:gd name="connsiteY9" fmla="*/ 1350150 h 1845205"/>
              <a:gd name="connsiteX10" fmla="*/ 841480 w 4500500"/>
              <a:gd name="connsiteY10" fmla="*/ 1632595 h 1845205"/>
              <a:gd name="connsiteX11" fmla="*/ 720080 w 4500500"/>
              <a:gd name="connsiteY11" fmla="*/ 1755195 h 1845205"/>
              <a:gd name="connsiteX12" fmla="*/ 180020 w 4500500"/>
              <a:gd name="connsiteY12" fmla="*/ 1845205 h 1845205"/>
              <a:gd name="connsiteX13" fmla="*/ 0 w 4500500"/>
              <a:gd name="connsiteY13" fmla="*/ 1710190 h 1845205"/>
              <a:gd name="connsiteX0" fmla="*/ 0 w 4500500"/>
              <a:gd name="connsiteY0" fmla="*/ 1710190 h 1845205"/>
              <a:gd name="connsiteX1" fmla="*/ 1575175 w 4500500"/>
              <a:gd name="connsiteY1" fmla="*/ 1305145 h 1845205"/>
              <a:gd name="connsiteX2" fmla="*/ 1575175 w 4500500"/>
              <a:gd name="connsiteY2" fmla="*/ 1125125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755195 w 4500500"/>
              <a:gd name="connsiteY8" fmla="*/ 1170130 h 1845205"/>
              <a:gd name="connsiteX9" fmla="*/ 1755195 w 4500500"/>
              <a:gd name="connsiteY9" fmla="*/ 1350150 h 1845205"/>
              <a:gd name="connsiteX10" fmla="*/ 720080 w 4500500"/>
              <a:gd name="connsiteY10" fmla="*/ 1620180 h 1845205"/>
              <a:gd name="connsiteX11" fmla="*/ 720080 w 4500500"/>
              <a:gd name="connsiteY11" fmla="*/ 1755195 h 1845205"/>
              <a:gd name="connsiteX12" fmla="*/ 180020 w 4500500"/>
              <a:gd name="connsiteY12" fmla="*/ 1845205 h 1845205"/>
              <a:gd name="connsiteX13" fmla="*/ 0 w 4500500"/>
              <a:gd name="connsiteY13" fmla="*/ 1710190 h 1845205"/>
              <a:gd name="connsiteX0" fmla="*/ 0 w 4500500"/>
              <a:gd name="connsiteY0" fmla="*/ 1710190 h 1845205"/>
              <a:gd name="connsiteX1" fmla="*/ 717655 w 4500500"/>
              <a:gd name="connsiteY1" fmla="*/ 1518295 h 1845205"/>
              <a:gd name="connsiteX2" fmla="*/ 1575175 w 4500500"/>
              <a:gd name="connsiteY2" fmla="*/ 1305145 h 1845205"/>
              <a:gd name="connsiteX3" fmla="*/ 1575175 w 4500500"/>
              <a:gd name="connsiteY3" fmla="*/ 1125125 h 1845205"/>
              <a:gd name="connsiteX4" fmla="*/ 2385265 w 4500500"/>
              <a:gd name="connsiteY4" fmla="*/ 945105 h 1845205"/>
              <a:gd name="connsiteX5" fmla="*/ 2403580 w 4500500"/>
              <a:gd name="connsiteY5" fmla="*/ 794395 h 1845205"/>
              <a:gd name="connsiteX6" fmla="*/ 4500500 w 4500500"/>
              <a:gd name="connsiteY6" fmla="*/ 0 h 1845205"/>
              <a:gd name="connsiteX7" fmla="*/ 2536930 w 4500500"/>
              <a:gd name="connsiteY7" fmla="*/ 842020 h 1845205"/>
              <a:gd name="connsiteX8" fmla="*/ 2520280 w 4500500"/>
              <a:gd name="connsiteY8" fmla="*/ 990110 h 1845205"/>
              <a:gd name="connsiteX9" fmla="*/ 1755195 w 4500500"/>
              <a:gd name="connsiteY9" fmla="*/ 1170130 h 1845205"/>
              <a:gd name="connsiteX10" fmla="*/ 1755195 w 4500500"/>
              <a:gd name="connsiteY10" fmla="*/ 1350150 h 1845205"/>
              <a:gd name="connsiteX11" fmla="*/ 720080 w 4500500"/>
              <a:gd name="connsiteY11" fmla="*/ 1620180 h 1845205"/>
              <a:gd name="connsiteX12" fmla="*/ 720080 w 4500500"/>
              <a:gd name="connsiteY12" fmla="*/ 1755195 h 1845205"/>
              <a:gd name="connsiteX13" fmla="*/ 180020 w 4500500"/>
              <a:gd name="connsiteY13" fmla="*/ 1845205 h 1845205"/>
              <a:gd name="connsiteX14" fmla="*/ 0 w 4500500"/>
              <a:gd name="connsiteY14" fmla="*/ 1710190 h 1845205"/>
              <a:gd name="connsiteX0" fmla="*/ 0 w 4500500"/>
              <a:gd name="connsiteY0" fmla="*/ 1710190 h 1845205"/>
              <a:gd name="connsiteX1" fmla="*/ 675075 w 4500500"/>
              <a:gd name="connsiteY1" fmla="*/ 1485165 h 1845205"/>
              <a:gd name="connsiteX2" fmla="*/ 1575175 w 4500500"/>
              <a:gd name="connsiteY2" fmla="*/ 1305145 h 1845205"/>
              <a:gd name="connsiteX3" fmla="*/ 1575175 w 4500500"/>
              <a:gd name="connsiteY3" fmla="*/ 1125125 h 1845205"/>
              <a:gd name="connsiteX4" fmla="*/ 2385265 w 4500500"/>
              <a:gd name="connsiteY4" fmla="*/ 945105 h 1845205"/>
              <a:gd name="connsiteX5" fmla="*/ 2403580 w 4500500"/>
              <a:gd name="connsiteY5" fmla="*/ 794395 h 1845205"/>
              <a:gd name="connsiteX6" fmla="*/ 4500500 w 4500500"/>
              <a:gd name="connsiteY6" fmla="*/ 0 h 1845205"/>
              <a:gd name="connsiteX7" fmla="*/ 2536930 w 4500500"/>
              <a:gd name="connsiteY7" fmla="*/ 842020 h 1845205"/>
              <a:gd name="connsiteX8" fmla="*/ 2520280 w 4500500"/>
              <a:gd name="connsiteY8" fmla="*/ 990110 h 1845205"/>
              <a:gd name="connsiteX9" fmla="*/ 1755195 w 4500500"/>
              <a:gd name="connsiteY9" fmla="*/ 1170130 h 1845205"/>
              <a:gd name="connsiteX10" fmla="*/ 1755195 w 4500500"/>
              <a:gd name="connsiteY10" fmla="*/ 1350150 h 1845205"/>
              <a:gd name="connsiteX11" fmla="*/ 720080 w 4500500"/>
              <a:gd name="connsiteY11" fmla="*/ 1620180 h 1845205"/>
              <a:gd name="connsiteX12" fmla="*/ 720080 w 4500500"/>
              <a:gd name="connsiteY12" fmla="*/ 1755195 h 1845205"/>
              <a:gd name="connsiteX13" fmla="*/ 180020 w 4500500"/>
              <a:gd name="connsiteY13" fmla="*/ 1845205 h 1845205"/>
              <a:gd name="connsiteX14" fmla="*/ 0 w 4500500"/>
              <a:gd name="connsiteY14" fmla="*/ 1710190 h 1845205"/>
              <a:gd name="connsiteX0" fmla="*/ 0 w 4500500"/>
              <a:gd name="connsiteY0" fmla="*/ 1710190 h 1845205"/>
              <a:gd name="connsiteX1" fmla="*/ 336655 w 4500500"/>
              <a:gd name="connsiteY1" fmla="*/ 158497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4500500 w 4500500"/>
              <a:gd name="connsiteY7" fmla="*/ 0 h 1845205"/>
              <a:gd name="connsiteX8" fmla="*/ 2536930 w 4500500"/>
              <a:gd name="connsiteY8" fmla="*/ 842020 h 1845205"/>
              <a:gd name="connsiteX9" fmla="*/ 2520280 w 4500500"/>
              <a:gd name="connsiteY9" fmla="*/ 990110 h 1845205"/>
              <a:gd name="connsiteX10" fmla="*/ 1755195 w 4500500"/>
              <a:gd name="connsiteY10" fmla="*/ 1170130 h 1845205"/>
              <a:gd name="connsiteX11" fmla="*/ 1755195 w 4500500"/>
              <a:gd name="connsiteY11" fmla="*/ 1350150 h 1845205"/>
              <a:gd name="connsiteX12" fmla="*/ 720080 w 4500500"/>
              <a:gd name="connsiteY12" fmla="*/ 1620180 h 1845205"/>
              <a:gd name="connsiteX13" fmla="*/ 720080 w 4500500"/>
              <a:gd name="connsiteY13" fmla="*/ 1755195 h 1845205"/>
              <a:gd name="connsiteX14" fmla="*/ 180020 w 4500500"/>
              <a:gd name="connsiteY14" fmla="*/ 1845205 h 1845205"/>
              <a:gd name="connsiteX15" fmla="*/ 0 w 4500500"/>
              <a:gd name="connsiteY15" fmla="*/ 1710190 h 1845205"/>
              <a:gd name="connsiteX0" fmla="*/ 0 w 4500500"/>
              <a:gd name="connsiteY0" fmla="*/ 1710190 h 1845205"/>
              <a:gd name="connsiteX1" fmla="*/ 540060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4500500 w 4500500"/>
              <a:gd name="connsiteY7" fmla="*/ 0 h 1845205"/>
              <a:gd name="connsiteX8" fmla="*/ 2536930 w 4500500"/>
              <a:gd name="connsiteY8" fmla="*/ 842020 h 1845205"/>
              <a:gd name="connsiteX9" fmla="*/ 2520280 w 4500500"/>
              <a:gd name="connsiteY9" fmla="*/ 990110 h 1845205"/>
              <a:gd name="connsiteX10" fmla="*/ 1755195 w 4500500"/>
              <a:gd name="connsiteY10" fmla="*/ 1170130 h 1845205"/>
              <a:gd name="connsiteX11" fmla="*/ 1755195 w 4500500"/>
              <a:gd name="connsiteY11" fmla="*/ 1350150 h 1845205"/>
              <a:gd name="connsiteX12" fmla="*/ 720080 w 4500500"/>
              <a:gd name="connsiteY12" fmla="*/ 1620180 h 1845205"/>
              <a:gd name="connsiteX13" fmla="*/ 720080 w 4500500"/>
              <a:gd name="connsiteY13" fmla="*/ 1755195 h 1845205"/>
              <a:gd name="connsiteX14" fmla="*/ 180020 w 4500500"/>
              <a:gd name="connsiteY14" fmla="*/ 1845205 h 1845205"/>
              <a:gd name="connsiteX15" fmla="*/ 0 w 4500500"/>
              <a:gd name="connsiteY15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4500500 w 4500500"/>
              <a:gd name="connsiteY7" fmla="*/ 0 h 1845205"/>
              <a:gd name="connsiteX8" fmla="*/ 2536930 w 4500500"/>
              <a:gd name="connsiteY8" fmla="*/ 842020 h 1845205"/>
              <a:gd name="connsiteX9" fmla="*/ 2520280 w 4500500"/>
              <a:gd name="connsiteY9" fmla="*/ 990110 h 1845205"/>
              <a:gd name="connsiteX10" fmla="*/ 1755195 w 4500500"/>
              <a:gd name="connsiteY10" fmla="*/ 1170130 h 1845205"/>
              <a:gd name="connsiteX11" fmla="*/ 1755195 w 4500500"/>
              <a:gd name="connsiteY11" fmla="*/ 1350150 h 1845205"/>
              <a:gd name="connsiteX12" fmla="*/ 720080 w 4500500"/>
              <a:gd name="connsiteY12" fmla="*/ 1620180 h 1845205"/>
              <a:gd name="connsiteX13" fmla="*/ 720080 w 4500500"/>
              <a:gd name="connsiteY13" fmla="*/ 1755195 h 1845205"/>
              <a:gd name="connsiteX14" fmla="*/ 180020 w 4500500"/>
              <a:gd name="connsiteY14" fmla="*/ 1845205 h 1845205"/>
              <a:gd name="connsiteX15" fmla="*/ 0 w 4500500"/>
              <a:gd name="connsiteY15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4500500 w 4500500"/>
              <a:gd name="connsiteY7" fmla="*/ 0 h 1845205"/>
              <a:gd name="connsiteX8" fmla="*/ 2536930 w 4500500"/>
              <a:gd name="connsiteY8" fmla="*/ 842020 h 1845205"/>
              <a:gd name="connsiteX9" fmla="*/ 2520280 w 4500500"/>
              <a:gd name="connsiteY9" fmla="*/ 990110 h 1845205"/>
              <a:gd name="connsiteX10" fmla="*/ 1755195 w 4500500"/>
              <a:gd name="connsiteY10" fmla="*/ 1170130 h 1845205"/>
              <a:gd name="connsiteX11" fmla="*/ 1755195 w 4500500"/>
              <a:gd name="connsiteY11" fmla="*/ 1350150 h 1845205"/>
              <a:gd name="connsiteX12" fmla="*/ 720080 w 4500500"/>
              <a:gd name="connsiteY12" fmla="*/ 1620180 h 1845205"/>
              <a:gd name="connsiteX13" fmla="*/ 675075 w 4500500"/>
              <a:gd name="connsiteY13" fmla="*/ 1710190 h 1845205"/>
              <a:gd name="connsiteX14" fmla="*/ 180020 w 4500500"/>
              <a:gd name="connsiteY14" fmla="*/ 1845205 h 1845205"/>
              <a:gd name="connsiteX15" fmla="*/ 0 w 4500500"/>
              <a:gd name="connsiteY15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4500500 w 4500500"/>
              <a:gd name="connsiteY7" fmla="*/ 0 h 1845205"/>
              <a:gd name="connsiteX8" fmla="*/ 2536930 w 4500500"/>
              <a:gd name="connsiteY8" fmla="*/ 842020 h 1845205"/>
              <a:gd name="connsiteX9" fmla="*/ 2475275 w 4500500"/>
              <a:gd name="connsiteY9" fmla="*/ 1035115 h 1845205"/>
              <a:gd name="connsiteX10" fmla="*/ 1755195 w 4500500"/>
              <a:gd name="connsiteY10" fmla="*/ 1170130 h 1845205"/>
              <a:gd name="connsiteX11" fmla="*/ 1755195 w 4500500"/>
              <a:gd name="connsiteY11" fmla="*/ 1350150 h 1845205"/>
              <a:gd name="connsiteX12" fmla="*/ 720080 w 4500500"/>
              <a:gd name="connsiteY12" fmla="*/ 1620180 h 1845205"/>
              <a:gd name="connsiteX13" fmla="*/ 675075 w 4500500"/>
              <a:gd name="connsiteY13" fmla="*/ 1710190 h 1845205"/>
              <a:gd name="connsiteX14" fmla="*/ 180020 w 4500500"/>
              <a:gd name="connsiteY14" fmla="*/ 1845205 h 1845205"/>
              <a:gd name="connsiteX15" fmla="*/ 0 w 4500500"/>
              <a:gd name="connsiteY15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4500500 w 4500500"/>
              <a:gd name="connsiteY7" fmla="*/ 0 h 1845205"/>
              <a:gd name="connsiteX8" fmla="*/ 2536930 w 4500500"/>
              <a:gd name="connsiteY8" fmla="*/ 842020 h 1845205"/>
              <a:gd name="connsiteX9" fmla="*/ 2520280 w 4500500"/>
              <a:gd name="connsiteY9" fmla="*/ 1035115 h 1845205"/>
              <a:gd name="connsiteX10" fmla="*/ 1755195 w 4500500"/>
              <a:gd name="connsiteY10" fmla="*/ 1170130 h 1845205"/>
              <a:gd name="connsiteX11" fmla="*/ 1755195 w 4500500"/>
              <a:gd name="connsiteY11" fmla="*/ 1350150 h 1845205"/>
              <a:gd name="connsiteX12" fmla="*/ 720080 w 4500500"/>
              <a:gd name="connsiteY12" fmla="*/ 1620180 h 1845205"/>
              <a:gd name="connsiteX13" fmla="*/ 675075 w 4500500"/>
              <a:gd name="connsiteY13" fmla="*/ 1710190 h 1845205"/>
              <a:gd name="connsiteX14" fmla="*/ 180020 w 4500500"/>
              <a:gd name="connsiteY14" fmla="*/ 1845205 h 1845205"/>
              <a:gd name="connsiteX15" fmla="*/ 0 w 4500500"/>
              <a:gd name="connsiteY15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4500500 w 4500500"/>
              <a:gd name="connsiteY7" fmla="*/ 0 h 1845205"/>
              <a:gd name="connsiteX8" fmla="*/ 3308455 w 4500500"/>
              <a:gd name="connsiteY8" fmla="*/ 499120 h 1845205"/>
              <a:gd name="connsiteX9" fmla="*/ 2536930 w 4500500"/>
              <a:gd name="connsiteY9" fmla="*/ 842020 h 1845205"/>
              <a:gd name="connsiteX10" fmla="*/ 2520280 w 4500500"/>
              <a:gd name="connsiteY10" fmla="*/ 1035115 h 1845205"/>
              <a:gd name="connsiteX11" fmla="*/ 1755195 w 4500500"/>
              <a:gd name="connsiteY11" fmla="*/ 1170130 h 1845205"/>
              <a:gd name="connsiteX12" fmla="*/ 1755195 w 4500500"/>
              <a:gd name="connsiteY12" fmla="*/ 1350150 h 1845205"/>
              <a:gd name="connsiteX13" fmla="*/ 720080 w 4500500"/>
              <a:gd name="connsiteY13" fmla="*/ 1620180 h 1845205"/>
              <a:gd name="connsiteX14" fmla="*/ 675075 w 4500500"/>
              <a:gd name="connsiteY14" fmla="*/ 1710190 h 1845205"/>
              <a:gd name="connsiteX15" fmla="*/ 180020 w 4500500"/>
              <a:gd name="connsiteY15" fmla="*/ 1845205 h 1845205"/>
              <a:gd name="connsiteX16" fmla="*/ 0 w 4500500"/>
              <a:gd name="connsiteY16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4500500 w 4500500"/>
              <a:gd name="connsiteY7" fmla="*/ 0 h 1845205"/>
              <a:gd name="connsiteX8" fmla="*/ 3308455 w 4500500"/>
              <a:gd name="connsiteY8" fmla="*/ 499120 h 1845205"/>
              <a:gd name="connsiteX9" fmla="*/ 3127480 w 4500500"/>
              <a:gd name="connsiteY9" fmla="*/ 565795 h 1845205"/>
              <a:gd name="connsiteX10" fmla="*/ 2536930 w 4500500"/>
              <a:gd name="connsiteY10" fmla="*/ 842020 h 1845205"/>
              <a:gd name="connsiteX11" fmla="*/ 2520280 w 4500500"/>
              <a:gd name="connsiteY11" fmla="*/ 1035115 h 1845205"/>
              <a:gd name="connsiteX12" fmla="*/ 1755195 w 4500500"/>
              <a:gd name="connsiteY12" fmla="*/ 1170130 h 1845205"/>
              <a:gd name="connsiteX13" fmla="*/ 1755195 w 4500500"/>
              <a:gd name="connsiteY13" fmla="*/ 1350150 h 1845205"/>
              <a:gd name="connsiteX14" fmla="*/ 720080 w 4500500"/>
              <a:gd name="connsiteY14" fmla="*/ 1620180 h 1845205"/>
              <a:gd name="connsiteX15" fmla="*/ 675075 w 4500500"/>
              <a:gd name="connsiteY15" fmla="*/ 1710190 h 1845205"/>
              <a:gd name="connsiteX16" fmla="*/ 180020 w 4500500"/>
              <a:gd name="connsiteY16" fmla="*/ 1845205 h 1845205"/>
              <a:gd name="connsiteX17" fmla="*/ 0 w 4500500"/>
              <a:gd name="connsiteY17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4500500 w 4500500"/>
              <a:gd name="connsiteY7" fmla="*/ 0 h 1845205"/>
              <a:gd name="connsiteX8" fmla="*/ 3308455 w 4500500"/>
              <a:gd name="connsiteY8" fmla="*/ 499120 h 1845205"/>
              <a:gd name="connsiteX9" fmla="*/ 3240360 w 4500500"/>
              <a:gd name="connsiteY9" fmla="*/ 720080 h 1845205"/>
              <a:gd name="connsiteX10" fmla="*/ 2536930 w 4500500"/>
              <a:gd name="connsiteY10" fmla="*/ 842020 h 1845205"/>
              <a:gd name="connsiteX11" fmla="*/ 2520280 w 4500500"/>
              <a:gd name="connsiteY11" fmla="*/ 1035115 h 1845205"/>
              <a:gd name="connsiteX12" fmla="*/ 1755195 w 4500500"/>
              <a:gd name="connsiteY12" fmla="*/ 1170130 h 1845205"/>
              <a:gd name="connsiteX13" fmla="*/ 1755195 w 4500500"/>
              <a:gd name="connsiteY13" fmla="*/ 1350150 h 1845205"/>
              <a:gd name="connsiteX14" fmla="*/ 720080 w 4500500"/>
              <a:gd name="connsiteY14" fmla="*/ 1620180 h 1845205"/>
              <a:gd name="connsiteX15" fmla="*/ 675075 w 4500500"/>
              <a:gd name="connsiteY15" fmla="*/ 1710190 h 1845205"/>
              <a:gd name="connsiteX16" fmla="*/ 180020 w 4500500"/>
              <a:gd name="connsiteY16" fmla="*/ 1845205 h 1845205"/>
              <a:gd name="connsiteX17" fmla="*/ 0 w 4500500"/>
              <a:gd name="connsiteY17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4500500 w 4500500"/>
              <a:gd name="connsiteY7" fmla="*/ 0 h 1845205"/>
              <a:gd name="connsiteX8" fmla="*/ 3308455 w 4500500"/>
              <a:gd name="connsiteY8" fmla="*/ 499120 h 1845205"/>
              <a:gd name="connsiteX9" fmla="*/ 3285365 w 4500500"/>
              <a:gd name="connsiteY9" fmla="*/ 720080 h 1845205"/>
              <a:gd name="connsiteX10" fmla="*/ 2536930 w 4500500"/>
              <a:gd name="connsiteY10" fmla="*/ 842020 h 1845205"/>
              <a:gd name="connsiteX11" fmla="*/ 2520280 w 4500500"/>
              <a:gd name="connsiteY11" fmla="*/ 1035115 h 1845205"/>
              <a:gd name="connsiteX12" fmla="*/ 1755195 w 4500500"/>
              <a:gd name="connsiteY12" fmla="*/ 1170130 h 1845205"/>
              <a:gd name="connsiteX13" fmla="*/ 1755195 w 4500500"/>
              <a:gd name="connsiteY13" fmla="*/ 1350150 h 1845205"/>
              <a:gd name="connsiteX14" fmla="*/ 720080 w 4500500"/>
              <a:gd name="connsiteY14" fmla="*/ 1620180 h 1845205"/>
              <a:gd name="connsiteX15" fmla="*/ 675075 w 4500500"/>
              <a:gd name="connsiteY15" fmla="*/ 1710190 h 1845205"/>
              <a:gd name="connsiteX16" fmla="*/ 180020 w 4500500"/>
              <a:gd name="connsiteY16" fmla="*/ 1845205 h 1845205"/>
              <a:gd name="connsiteX17" fmla="*/ 0 w 4500500"/>
              <a:gd name="connsiteY17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079855 w 4500500"/>
              <a:gd name="connsiteY7" fmla="*/ 527695 h 1845205"/>
              <a:gd name="connsiteX8" fmla="*/ 4500500 w 4500500"/>
              <a:gd name="connsiteY8" fmla="*/ 0 h 1845205"/>
              <a:gd name="connsiteX9" fmla="*/ 3308455 w 4500500"/>
              <a:gd name="connsiteY9" fmla="*/ 499120 h 1845205"/>
              <a:gd name="connsiteX10" fmla="*/ 3285365 w 4500500"/>
              <a:gd name="connsiteY10" fmla="*/ 720080 h 1845205"/>
              <a:gd name="connsiteX11" fmla="*/ 2536930 w 4500500"/>
              <a:gd name="connsiteY11" fmla="*/ 842020 h 1845205"/>
              <a:gd name="connsiteX12" fmla="*/ 2520280 w 4500500"/>
              <a:gd name="connsiteY12" fmla="*/ 1035115 h 1845205"/>
              <a:gd name="connsiteX13" fmla="*/ 1755195 w 4500500"/>
              <a:gd name="connsiteY13" fmla="*/ 1170130 h 1845205"/>
              <a:gd name="connsiteX14" fmla="*/ 1755195 w 4500500"/>
              <a:gd name="connsiteY14" fmla="*/ 1350150 h 1845205"/>
              <a:gd name="connsiteX15" fmla="*/ 720080 w 4500500"/>
              <a:gd name="connsiteY15" fmla="*/ 1620180 h 1845205"/>
              <a:gd name="connsiteX16" fmla="*/ 675075 w 4500500"/>
              <a:gd name="connsiteY16" fmla="*/ 1710190 h 1845205"/>
              <a:gd name="connsiteX17" fmla="*/ 180020 w 4500500"/>
              <a:gd name="connsiteY17" fmla="*/ 1845205 h 1845205"/>
              <a:gd name="connsiteX18" fmla="*/ 0 w 4500500"/>
              <a:gd name="connsiteY18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95355 w 4500500"/>
              <a:gd name="connsiteY7" fmla="*/ 495055 h 1845205"/>
              <a:gd name="connsiteX8" fmla="*/ 4500500 w 4500500"/>
              <a:gd name="connsiteY8" fmla="*/ 0 h 1845205"/>
              <a:gd name="connsiteX9" fmla="*/ 3308455 w 4500500"/>
              <a:gd name="connsiteY9" fmla="*/ 499120 h 1845205"/>
              <a:gd name="connsiteX10" fmla="*/ 3285365 w 4500500"/>
              <a:gd name="connsiteY10" fmla="*/ 720080 h 1845205"/>
              <a:gd name="connsiteX11" fmla="*/ 2536930 w 4500500"/>
              <a:gd name="connsiteY11" fmla="*/ 842020 h 1845205"/>
              <a:gd name="connsiteX12" fmla="*/ 2520280 w 4500500"/>
              <a:gd name="connsiteY12" fmla="*/ 1035115 h 1845205"/>
              <a:gd name="connsiteX13" fmla="*/ 1755195 w 4500500"/>
              <a:gd name="connsiteY13" fmla="*/ 1170130 h 1845205"/>
              <a:gd name="connsiteX14" fmla="*/ 1755195 w 4500500"/>
              <a:gd name="connsiteY14" fmla="*/ 1350150 h 1845205"/>
              <a:gd name="connsiteX15" fmla="*/ 720080 w 4500500"/>
              <a:gd name="connsiteY15" fmla="*/ 1620180 h 1845205"/>
              <a:gd name="connsiteX16" fmla="*/ 675075 w 4500500"/>
              <a:gd name="connsiteY16" fmla="*/ 1710190 h 1845205"/>
              <a:gd name="connsiteX17" fmla="*/ 180020 w 4500500"/>
              <a:gd name="connsiteY17" fmla="*/ 1845205 h 1845205"/>
              <a:gd name="connsiteX18" fmla="*/ 0 w 4500500"/>
              <a:gd name="connsiteY18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041755 w 4500500"/>
              <a:gd name="connsiteY7" fmla="*/ 556270 h 1845205"/>
              <a:gd name="connsiteX8" fmla="*/ 3195355 w 4500500"/>
              <a:gd name="connsiteY8" fmla="*/ 495055 h 1845205"/>
              <a:gd name="connsiteX9" fmla="*/ 4500500 w 4500500"/>
              <a:gd name="connsiteY9" fmla="*/ 0 h 1845205"/>
              <a:gd name="connsiteX10" fmla="*/ 3308455 w 4500500"/>
              <a:gd name="connsiteY10" fmla="*/ 499120 h 1845205"/>
              <a:gd name="connsiteX11" fmla="*/ 328536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05345 w 4500500"/>
              <a:gd name="connsiteY7" fmla="*/ 765085 h 1845205"/>
              <a:gd name="connsiteX8" fmla="*/ 3195355 w 4500500"/>
              <a:gd name="connsiteY8" fmla="*/ 495055 h 1845205"/>
              <a:gd name="connsiteX9" fmla="*/ 4500500 w 4500500"/>
              <a:gd name="connsiteY9" fmla="*/ 0 h 1845205"/>
              <a:gd name="connsiteX10" fmla="*/ 3308455 w 4500500"/>
              <a:gd name="connsiteY10" fmla="*/ 499120 h 1845205"/>
              <a:gd name="connsiteX11" fmla="*/ 328536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95355 w 4500500"/>
              <a:gd name="connsiteY8" fmla="*/ 495055 h 1845205"/>
              <a:gd name="connsiteX9" fmla="*/ 4500500 w 4500500"/>
              <a:gd name="connsiteY9" fmla="*/ 0 h 1845205"/>
              <a:gd name="connsiteX10" fmla="*/ 3308455 w 4500500"/>
              <a:gd name="connsiteY10" fmla="*/ 499120 h 1845205"/>
              <a:gd name="connsiteX11" fmla="*/ 328536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95355 w 4500500"/>
              <a:gd name="connsiteY8" fmla="*/ 495055 h 1845205"/>
              <a:gd name="connsiteX9" fmla="*/ 4500500 w 4500500"/>
              <a:gd name="connsiteY9" fmla="*/ 0 h 1845205"/>
              <a:gd name="connsiteX10" fmla="*/ 3308455 w 4500500"/>
              <a:gd name="connsiteY10" fmla="*/ 499120 h 1845205"/>
              <a:gd name="connsiteX11" fmla="*/ 319535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95355 w 4500500"/>
              <a:gd name="connsiteY8" fmla="*/ 495055 h 1845205"/>
              <a:gd name="connsiteX9" fmla="*/ 4500500 w 4500500"/>
              <a:gd name="connsiteY9" fmla="*/ 0 h 1845205"/>
              <a:gd name="connsiteX10" fmla="*/ 3308455 w 4500500"/>
              <a:gd name="connsiteY10" fmla="*/ 499120 h 1845205"/>
              <a:gd name="connsiteX11" fmla="*/ 319535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308455 w 4500500"/>
              <a:gd name="connsiteY10" fmla="*/ 499120 h 1845205"/>
              <a:gd name="connsiteX11" fmla="*/ 319535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240360 w 4500500"/>
              <a:gd name="connsiteY10" fmla="*/ 495055 h 1845205"/>
              <a:gd name="connsiteX11" fmla="*/ 319535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195355 w 4500500"/>
              <a:gd name="connsiteY10" fmla="*/ 540060 h 1845205"/>
              <a:gd name="connsiteX11" fmla="*/ 319535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240360 w 4500500"/>
              <a:gd name="connsiteY10" fmla="*/ 495055 h 1845205"/>
              <a:gd name="connsiteX11" fmla="*/ 319535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240360 w 4500500"/>
              <a:gd name="connsiteY10" fmla="*/ 495055 h 1845205"/>
              <a:gd name="connsiteX11" fmla="*/ 3240360 w 4500500"/>
              <a:gd name="connsiteY11" fmla="*/ 675075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240360 w 4500500"/>
              <a:gd name="connsiteY10" fmla="*/ 495055 h 1845205"/>
              <a:gd name="connsiteX11" fmla="*/ 319535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240360 w 4500500"/>
              <a:gd name="connsiteY10" fmla="*/ 495055 h 1845205"/>
              <a:gd name="connsiteX11" fmla="*/ 319535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240360 w 4500500"/>
              <a:gd name="connsiteY10" fmla="*/ 495055 h 1845205"/>
              <a:gd name="connsiteX11" fmla="*/ 319535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195355 w 4500500"/>
              <a:gd name="connsiteY10" fmla="*/ 540060 h 1845205"/>
              <a:gd name="connsiteX11" fmla="*/ 319535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195355 w 4500500"/>
              <a:gd name="connsiteY10" fmla="*/ 495055 h 1845205"/>
              <a:gd name="connsiteX11" fmla="*/ 319535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195355 w 4500500"/>
              <a:gd name="connsiteY10" fmla="*/ 495055 h 1845205"/>
              <a:gd name="connsiteX11" fmla="*/ 319535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195355 w 4500500"/>
              <a:gd name="connsiteY10" fmla="*/ 495055 h 1845205"/>
              <a:gd name="connsiteX11" fmla="*/ 319535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430270 w 4500500"/>
              <a:gd name="connsiteY5" fmla="*/ 990110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195355 w 4500500"/>
              <a:gd name="connsiteY10" fmla="*/ 495055 h 1845205"/>
              <a:gd name="connsiteX11" fmla="*/ 319535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195355 w 4500500"/>
              <a:gd name="connsiteY10" fmla="*/ 495055 h 1845205"/>
              <a:gd name="connsiteX11" fmla="*/ 319535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195355 w 4500500"/>
              <a:gd name="connsiteY10" fmla="*/ 495055 h 1845205"/>
              <a:gd name="connsiteX11" fmla="*/ 319535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195355 w 4500500"/>
              <a:gd name="connsiteY10" fmla="*/ 495055 h 1845205"/>
              <a:gd name="connsiteX11" fmla="*/ 3195355 w 4500500"/>
              <a:gd name="connsiteY11" fmla="*/ 720080 h 1845205"/>
              <a:gd name="connsiteX12" fmla="*/ 2520280 w 4500500"/>
              <a:gd name="connsiteY12" fmla="*/ 81009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195355 w 4500500"/>
              <a:gd name="connsiteY10" fmla="*/ 495055 h 1845205"/>
              <a:gd name="connsiteX11" fmla="*/ 3195355 w 4500500"/>
              <a:gd name="connsiteY11" fmla="*/ 720080 h 1845205"/>
              <a:gd name="connsiteX12" fmla="*/ 2520280 w 4500500"/>
              <a:gd name="connsiteY12" fmla="*/ 81009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95155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195355 w 4500500"/>
              <a:gd name="connsiteY10" fmla="*/ 495055 h 1845205"/>
              <a:gd name="connsiteX11" fmla="*/ 3195355 w 4500500"/>
              <a:gd name="connsiteY11" fmla="*/ 720080 h 1845205"/>
              <a:gd name="connsiteX12" fmla="*/ 2520280 w 4500500"/>
              <a:gd name="connsiteY12" fmla="*/ 81009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95155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195355 w 4500500"/>
              <a:gd name="connsiteY10" fmla="*/ 495055 h 1845205"/>
              <a:gd name="connsiteX11" fmla="*/ 3195355 w 4500500"/>
              <a:gd name="connsiteY11" fmla="*/ 720080 h 1845205"/>
              <a:gd name="connsiteX12" fmla="*/ 2520280 w 4500500"/>
              <a:gd name="connsiteY12" fmla="*/ 81009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95155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864512 w 4500500"/>
              <a:gd name="connsiteY10" fmla="*/ 245367 h 1845205"/>
              <a:gd name="connsiteX11" fmla="*/ 3195355 w 4500500"/>
              <a:gd name="connsiteY11" fmla="*/ 495055 h 1845205"/>
              <a:gd name="connsiteX12" fmla="*/ 3195355 w 4500500"/>
              <a:gd name="connsiteY12" fmla="*/ 720080 h 1845205"/>
              <a:gd name="connsiteX13" fmla="*/ 2520280 w 4500500"/>
              <a:gd name="connsiteY13" fmla="*/ 810090 h 1845205"/>
              <a:gd name="connsiteX14" fmla="*/ 2520280 w 4500500"/>
              <a:gd name="connsiteY14" fmla="*/ 1035115 h 1845205"/>
              <a:gd name="connsiteX15" fmla="*/ 1755195 w 4500500"/>
              <a:gd name="connsiteY15" fmla="*/ 1170130 h 1845205"/>
              <a:gd name="connsiteX16" fmla="*/ 1755195 w 4500500"/>
              <a:gd name="connsiteY16" fmla="*/ 1395155 h 1845205"/>
              <a:gd name="connsiteX17" fmla="*/ 720080 w 4500500"/>
              <a:gd name="connsiteY17" fmla="*/ 1620180 h 1845205"/>
              <a:gd name="connsiteX18" fmla="*/ 675075 w 4500500"/>
              <a:gd name="connsiteY18" fmla="*/ 1710190 h 1845205"/>
              <a:gd name="connsiteX19" fmla="*/ 180020 w 4500500"/>
              <a:gd name="connsiteY19" fmla="*/ 1845205 h 1845205"/>
              <a:gd name="connsiteX20" fmla="*/ 0 w 4500500"/>
              <a:gd name="connsiteY20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820123 w 4500500"/>
              <a:gd name="connsiteY9" fmla="*/ 239448 h 1845205"/>
              <a:gd name="connsiteX10" fmla="*/ 4500500 w 4500500"/>
              <a:gd name="connsiteY10" fmla="*/ 0 h 1845205"/>
              <a:gd name="connsiteX11" fmla="*/ 3864512 w 4500500"/>
              <a:gd name="connsiteY11" fmla="*/ 245367 h 1845205"/>
              <a:gd name="connsiteX12" fmla="*/ 3195355 w 4500500"/>
              <a:gd name="connsiteY12" fmla="*/ 495055 h 1845205"/>
              <a:gd name="connsiteX13" fmla="*/ 3195355 w 4500500"/>
              <a:gd name="connsiteY13" fmla="*/ 720080 h 1845205"/>
              <a:gd name="connsiteX14" fmla="*/ 2520280 w 4500500"/>
              <a:gd name="connsiteY14" fmla="*/ 810090 h 1845205"/>
              <a:gd name="connsiteX15" fmla="*/ 2520280 w 4500500"/>
              <a:gd name="connsiteY15" fmla="*/ 1035115 h 1845205"/>
              <a:gd name="connsiteX16" fmla="*/ 1755195 w 4500500"/>
              <a:gd name="connsiteY16" fmla="*/ 1170130 h 1845205"/>
              <a:gd name="connsiteX17" fmla="*/ 1755195 w 4500500"/>
              <a:gd name="connsiteY17" fmla="*/ 1395155 h 1845205"/>
              <a:gd name="connsiteX18" fmla="*/ 720080 w 4500500"/>
              <a:gd name="connsiteY18" fmla="*/ 1620180 h 1845205"/>
              <a:gd name="connsiteX19" fmla="*/ 675075 w 4500500"/>
              <a:gd name="connsiteY19" fmla="*/ 1710190 h 1845205"/>
              <a:gd name="connsiteX20" fmla="*/ 180020 w 4500500"/>
              <a:gd name="connsiteY20" fmla="*/ 1845205 h 1845205"/>
              <a:gd name="connsiteX21" fmla="*/ 0 w 4500500"/>
              <a:gd name="connsiteY21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820123 w 4500500"/>
              <a:gd name="connsiteY9" fmla="*/ 239448 h 1845205"/>
              <a:gd name="connsiteX10" fmla="*/ 4500500 w 4500500"/>
              <a:gd name="connsiteY10" fmla="*/ 0 h 1845205"/>
              <a:gd name="connsiteX11" fmla="*/ 3864512 w 4500500"/>
              <a:gd name="connsiteY11" fmla="*/ 245367 h 1845205"/>
              <a:gd name="connsiteX12" fmla="*/ 3790531 w 4500500"/>
              <a:gd name="connsiteY12" fmla="*/ 272000 h 1845205"/>
              <a:gd name="connsiteX13" fmla="*/ 3195355 w 4500500"/>
              <a:gd name="connsiteY13" fmla="*/ 495055 h 1845205"/>
              <a:gd name="connsiteX14" fmla="*/ 3195355 w 4500500"/>
              <a:gd name="connsiteY14" fmla="*/ 720080 h 1845205"/>
              <a:gd name="connsiteX15" fmla="*/ 2520280 w 4500500"/>
              <a:gd name="connsiteY15" fmla="*/ 810090 h 1845205"/>
              <a:gd name="connsiteX16" fmla="*/ 2520280 w 4500500"/>
              <a:gd name="connsiteY16" fmla="*/ 1035115 h 1845205"/>
              <a:gd name="connsiteX17" fmla="*/ 1755195 w 4500500"/>
              <a:gd name="connsiteY17" fmla="*/ 1170130 h 1845205"/>
              <a:gd name="connsiteX18" fmla="*/ 1755195 w 4500500"/>
              <a:gd name="connsiteY18" fmla="*/ 1395155 h 1845205"/>
              <a:gd name="connsiteX19" fmla="*/ 720080 w 4500500"/>
              <a:gd name="connsiteY19" fmla="*/ 1620180 h 1845205"/>
              <a:gd name="connsiteX20" fmla="*/ 675075 w 4500500"/>
              <a:gd name="connsiteY20" fmla="*/ 1710190 h 1845205"/>
              <a:gd name="connsiteX21" fmla="*/ 180020 w 4500500"/>
              <a:gd name="connsiteY21" fmla="*/ 1845205 h 1845205"/>
              <a:gd name="connsiteX22" fmla="*/ 0 w 4500500"/>
              <a:gd name="connsiteY22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825425 w 4500500"/>
              <a:gd name="connsiteY9" fmla="*/ 450050 h 1845205"/>
              <a:gd name="connsiteX10" fmla="*/ 3820123 w 4500500"/>
              <a:gd name="connsiteY10" fmla="*/ 239448 h 1845205"/>
              <a:gd name="connsiteX11" fmla="*/ 4500500 w 4500500"/>
              <a:gd name="connsiteY11" fmla="*/ 0 h 1845205"/>
              <a:gd name="connsiteX12" fmla="*/ 3864512 w 4500500"/>
              <a:gd name="connsiteY12" fmla="*/ 245367 h 1845205"/>
              <a:gd name="connsiteX13" fmla="*/ 3790531 w 4500500"/>
              <a:gd name="connsiteY13" fmla="*/ 272000 h 1845205"/>
              <a:gd name="connsiteX14" fmla="*/ 3195355 w 4500500"/>
              <a:gd name="connsiteY14" fmla="*/ 495055 h 1845205"/>
              <a:gd name="connsiteX15" fmla="*/ 3195355 w 4500500"/>
              <a:gd name="connsiteY15" fmla="*/ 720080 h 1845205"/>
              <a:gd name="connsiteX16" fmla="*/ 2520280 w 4500500"/>
              <a:gd name="connsiteY16" fmla="*/ 810090 h 1845205"/>
              <a:gd name="connsiteX17" fmla="*/ 2520280 w 4500500"/>
              <a:gd name="connsiteY17" fmla="*/ 1035115 h 1845205"/>
              <a:gd name="connsiteX18" fmla="*/ 1755195 w 4500500"/>
              <a:gd name="connsiteY18" fmla="*/ 1170130 h 1845205"/>
              <a:gd name="connsiteX19" fmla="*/ 1755195 w 4500500"/>
              <a:gd name="connsiteY19" fmla="*/ 1395155 h 1845205"/>
              <a:gd name="connsiteX20" fmla="*/ 720080 w 4500500"/>
              <a:gd name="connsiteY20" fmla="*/ 1620180 h 1845205"/>
              <a:gd name="connsiteX21" fmla="*/ 675075 w 4500500"/>
              <a:gd name="connsiteY21" fmla="*/ 1710190 h 1845205"/>
              <a:gd name="connsiteX22" fmla="*/ 180020 w 4500500"/>
              <a:gd name="connsiteY22" fmla="*/ 1845205 h 1845205"/>
              <a:gd name="connsiteX23" fmla="*/ 0 w 4500500"/>
              <a:gd name="connsiteY23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825425 w 4500500"/>
              <a:gd name="connsiteY9" fmla="*/ 450050 h 1845205"/>
              <a:gd name="connsiteX10" fmla="*/ 3820123 w 4500500"/>
              <a:gd name="connsiteY10" fmla="*/ 239448 h 1845205"/>
              <a:gd name="connsiteX11" fmla="*/ 4500500 w 4500500"/>
              <a:gd name="connsiteY11" fmla="*/ 0 h 1845205"/>
              <a:gd name="connsiteX12" fmla="*/ 3864512 w 4500500"/>
              <a:gd name="connsiteY12" fmla="*/ 245367 h 1845205"/>
              <a:gd name="connsiteX13" fmla="*/ 3870430 w 4500500"/>
              <a:gd name="connsiteY13" fmla="*/ 450050 h 1845205"/>
              <a:gd name="connsiteX14" fmla="*/ 3195355 w 4500500"/>
              <a:gd name="connsiteY14" fmla="*/ 495055 h 1845205"/>
              <a:gd name="connsiteX15" fmla="*/ 3195355 w 4500500"/>
              <a:gd name="connsiteY15" fmla="*/ 720080 h 1845205"/>
              <a:gd name="connsiteX16" fmla="*/ 2520280 w 4500500"/>
              <a:gd name="connsiteY16" fmla="*/ 810090 h 1845205"/>
              <a:gd name="connsiteX17" fmla="*/ 2520280 w 4500500"/>
              <a:gd name="connsiteY17" fmla="*/ 1035115 h 1845205"/>
              <a:gd name="connsiteX18" fmla="*/ 1755195 w 4500500"/>
              <a:gd name="connsiteY18" fmla="*/ 1170130 h 1845205"/>
              <a:gd name="connsiteX19" fmla="*/ 1755195 w 4500500"/>
              <a:gd name="connsiteY19" fmla="*/ 1395155 h 1845205"/>
              <a:gd name="connsiteX20" fmla="*/ 720080 w 4500500"/>
              <a:gd name="connsiteY20" fmla="*/ 1620180 h 1845205"/>
              <a:gd name="connsiteX21" fmla="*/ 675075 w 4500500"/>
              <a:gd name="connsiteY21" fmla="*/ 1710190 h 1845205"/>
              <a:gd name="connsiteX22" fmla="*/ 180020 w 4500500"/>
              <a:gd name="connsiteY22" fmla="*/ 1845205 h 1845205"/>
              <a:gd name="connsiteX23" fmla="*/ 0 w 4500500"/>
              <a:gd name="connsiteY23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780420 w 4500500"/>
              <a:gd name="connsiteY9" fmla="*/ 405045 h 1845205"/>
              <a:gd name="connsiteX10" fmla="*/ 3820123 w 4500500"/>
              <a:gd name="connsiteY10" fmla="*/ 239448 h 1845205"/>
              <a:gd name="connsiteX11" fmla="*/ 4500500 w 4500500"/>
              <a:gd name="connsiteY11" fmla="*/ 0 h 1845205"/>
              <a:gd name="connsiteX12" fmla="*/ 3864512 w 4500500"/>
              <a:gd name="connsiteY12" fmla="*/ 245367 h 1845205"/>
              <a:gd name="connsiteX13" fmla="*/ 3870430 w 4500500"/>
              <a:gd name="connsiteY13" fmla="*/ 450050 h 1845205"/>
              <a:gd name="connsiteX14" fmla="*/ 3195355 w 4500500"/>
              <a:gd name="connsiteY14" fmla="*/ 495055 h 1845205"/>
              <a:gd name="connsiteX15" fmla="*/ 3195355 w 4500500"/>
              <a:gd name="connsiteY15" fmla="*/ 720080 h 1845205"/>
              <a:gd name="connsiteX16" fmla="*/ 2520280 w 4500500"/>
              <a:gd name="connsiteY16" fmla="*/ 810090 h 1845205"/>
              <a:gd name="connsiteX17" fmla="*/ 2520280 w 4500500"/>
              <a:gd name="connsiteY17" fmla="*/ 1035115 h 1845205"/>
              <a:gd name="connsiteX18" fmla="*/ 1755195 w 4500500"/>
              <a:gd name="connsiteY18" fmla="*/ 1170130 h 1845205"/>
              <a:gd name="connsiteX19" fmla="*/ 1755195 w 4500500"/>
              <a:gd name="connsiteY19" fmla="*/ 1395155 h 1845205"/>
              <a:gd name="connsiteX20" fmla="*/ 720080 w 4500500"/>
              <a:gd name="connsiteY20" fmla="*/ 1620180 h 1845205"/>
              <a:gd name="connsiteX21" fmla="*/ 675075 w 4500500"/>
              <a:gd name="connsiteY21" fmla="*/ 1710190 h 1845205"/>
              <a:gd name="connsiteX22" fmla="*/ 180020 w 4500500"/>
              <a:gd name="connsiteY22" fmla="*/ 1845205 h 1845205"/>
              <a:gd name="connsiteX23" fmla="*/ 0 w 4500500"/>
              <a:gd name="connsiteY23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780420 w 4500500"/>
              <a:gd name="connsiteY9" fmla="*/ 405045 h 1845205"/>
              <a:gd name="connsiteX10" fmla="*/ 3735415 w 4500500"/>
              <a:gd name="connsiteY10" fmla="*/ 225025 h 1845205"/>
              <a:gd name="connsiteX11" fmla="*/ 4500500 w 4500500"/>
              <a:gd name="connsiteY11" fmla="*/ 0 h 1845205"/>
              <a:gd name="connsiteX12" fmla="*/ 3864512 w 4500500"/>
              <a:gd name="connsiteY12" fmla="*/ 245367 h 1845205"/>
              <a:gd name="connsiteX13" fmla="*/ 3870430 w 4500500"/>
              <a:gd name="connsiteY13" fmla="*/ 450050 h 1845205"/>
              <a:gd name="connsiteX14" fmla="*/ 3195355 w 4500500"/>
              <a:gd name="connsiteY14" fmla="*/ 495055 h 1845205"/>
              <a:gd name="connsiteX15" fmla="*/ 3195355 w 4500500"/>
              <a:gd name="connsiteY15" fmla="*/ 720080 h 1845205"/>
              <a:gd name="connsiteX16" fmla="*/ 2520280 w 4500500"/>
              <a:gd name="connsiteY16" fmla="*/ 810090 h 1845205"/>
              <a:gd name="connsiteX17" fmla="*/ 2520280 w 4500500"/>
              <a:gd name="connsiteY17" fmla="*/ 1035115 h 1845205"/>
              <a:gd name="connsiteX18" fmla="*/ 1755195 w 4500500"/>
              <a:gd name="connsiteY18" fmla="*/ 1170130 h 1845205"/>
              <a:gd name="connsiteX19" fmla="*/ 1755195 w 4500500"/>
              <a:gd name="connsiteY19" fmla="*/ 1395155 h 1845205"/>
              <a:gd name="connsiteX20" fmla="*/ 720080 w 4500500"/>
              <a:gd name="connsiteY20" fmla="*/ 1620180 h 1845205"/>
              <a:gd name="connsiteX21" fmla="*/ 675075 w 4500500"/>
              <a:gd name="connsiteY21" fmla="*/ 1710190 h 1845205"/>
              <a:gd name="connsiteX22" fmla="*/ 180020 w 4500500"/>
              <a:gd name="connsiteY22" fmla="*/ 1845205 h 1845205"/>
              <a:gd name="connsiteX23" fmla="*/ 0 w 4500500"/>
              <a:gd name="connsiteY23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735415 w 4500500"/>
              <a:gd name="connsiteY9" fmla="*/ 405045 h 1845205"/>
              <a:gd name="connsiteX10" fmla="*/ 3735415 w 4500500"/>
              <a:gd name="connsiteY10" fmla="*/ 225025 h 1845205"/>
              <a:gd name="connsiteX11" fmla="*/ 4500500 w 4500500"/>
              <a:gd name="connsiteY11" fmla="*/ 0 h 1845205"/>
              <a:gd name="connsiteX12" fmla="*/ 3864512 w 4500500"/>
              <a:gd name="connsiteY12" fmla="*/ 245367 h 1845205"/>
              <a:gd name="connsiteX13" fmla="*/ 3870430 w 4500500"/>
              <a:gd name="connsiteY13" fmla="*/ 450050 h 1845205"/>
              <a:gd name="connsiteX14" fmla="*/ 3195355 w 4500500"/>
              <a:gd name="connsiteY14" fmla="*/ 495055 h 1845205"/>
              <a:gd name="connsiteX15" fmla="*/ 3195355 w 4500500"/>
              <a:gd name="connsiteY15" fmla="*/ 720080 h 1845205"/>
              <a:gd name="connsiteX16" fmla="*/ 2520280 w 4500500"/>
              <a:gd name="connsiteY16" fmla="*/ 810090 h 1845205"/>
              <a:gd name="connsiteX17" fmla="*/ 2520280 w 4500500"/>
              <a:gd name="connsiteY17" fmla="*/ 1035115 h 1845205"/>
              <a:gd name="connsiteX18" fmla="*/ 1755195 w 4500500"/>
              <a:gd name="connsiteY18" fmla="*/ 1170130 h 1845205"/>
              <a:gd name="connsiteX19" fmla="*/ 1755195 w 4500500"/>
              <a:gd name="connsiteY19" fmla="*/ 1395155 h 1845205"/>
              <a:gd name="connsiteX20" fmla="*/ 720080 w 4500500"/>
              <a:gd name="connsiteY20" fmla="*/ 1620180 h 1845205"/>
              <a:gd name="connsiteX21" fmla="*/ 675075 w 4500500"/>
              <a:gd name="connsiteY21" fmla="*/ 1710190 h 1845205"/>
              <a:gd name="connsiteX22" fmla="*/ 180020 w 4500500"/>
              <a:gd name="connsiteY22" fmla="*/ 1845205 h 1845205"/>
              <a:gd name="connsiteX23" fmla="*/ 0 w 4500500"/>
              <a:gd name="connsiteY23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735415 w 4500500"/>
              <a:gd name="connsiteY9" fmla="*/ 405045 h 1845205"/>
              <a:gd name="connsiteX10" fmla="*/ 3735415 w 4500500"/>
              <a:gd name="connsiteY10" fmla="*/ 225025 h 1845205"/>
              <a:gd name="connsiteX11" fmla="*/ 4500500 w 4500500"/>
              <a:gd name="connsiteY11" fmla="*/ 0 h 1845205"/>
              <a:gd name="connsiteX12" fmla="*/ 3864512 w 4500500"/>
              <a:gd name="connsiteY12" fmla="*/ 245367 h 1845205"/>
              <a:gd name="connsiteX13" fmla="*/ 3780420 w 4500500"/>
              <a:gd name="connsiteY13" fmla="*/ 405045 h 1845205"/>
              <a:gd name="connsiteX14" fmla="*/ 3195355 w 4500500"/>
              <a:gd name="connsiteY14" fmla="*/ 495055 h 1845205"/>
              <a:gd name="connsiteX15" fmla="*/ 3195355 w 4500500"/>
              <a:gd name="connsiteY15" fmla="*/ 720080 h 1845205"/>
              <a:gd name="connsiteX16" fmla="*/ 2520280 w 4500500"/>
              <a:gd name="connsiteY16" fmla="*/ 810090 h 1845205"/>
              <a:gd name="connsiteX17" fmla="*/ 2520280 w 4500500"/>
              <a:gd name="connsiteY17" fmla="*/ 1035115 h 1845205"/>
              <a:gd name="connsiteX18" fmla="*/ 1755195 w 4500500"/>
              <a:gd name="connsiteY18" fmla="*/ 1170130 h 1845205"/>
              <a:gd name="connsiteX19" fmla="*/ 1755195 w 4500500"/>
              <a:gd name="connsiteY19" fmla="*/ 1395155 h 1845205"/>
              <a:gd name="connsiteX20" fmla="*/ 720080 w 4500500"/>
              <a:gd name="connsiteY20" fmla="*/ 1620180 h 1845205"/>
              <a:gd name="connsiteX21" fmla="*/ 675075 w 4500500"/>
              <a:gd name="connsiteY21" fmla="*/ 1710190 h 1845205"/>
              <a:gd name="connsiteX22" fmla="*/ 180020 w 4500500"/>
              <a:gd name="connsiteY22" fmla="*/ 1845205 h 1845205"/>
              <a:gd name="connsiteX23" fmla="*/ 0 w 4500500"/>
              <a:gd name="connsiteY23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735415 w 4500500"/>
              <a:gd name="connsiteY9" fmla="*/ 405045 h 1845205"/>
              <a:gd name="connsiteX10" fmla="*/ 3735415 w 4500500"/>
              <a:gd name="connsiteY10" fmla="*/ 225025 h 1845205"/>
              <a:gd name="connsiteX11" fmla="*/ 4500500 w 4500500"/>
              <a:gd name="connsiteY11" fmla="*/ 0 h 1845205"/>
              <a:gd name="connsiteX12" fmla="*/ 3864512 w 4500500"/>
              <a:gd name="connsiteY12" fmla="*/ 245367 h 1845205"/>
              <a:gd name="connsiteX13" fmla="*/ 3780420 w 4500500"/>
              <a:gd name="connsiteY13" fmla="*/ 450050 h 1845205"/>
              <a:gd name="connsiteX14" fmla="*/ 3195355 w 4500500"/>
              <a:gd name="connsiteY14" fmla="*/ 495055 h 1845205"/>
              <a:gd name="connsiteX15" fmla="*/ 3195355 w 4500500"/>
              <a:gd name="connsiteY15" fmla="*/ 720080 h 1845205"/>
              <a:gd name="connsiteX16" fmla="*/ 2520280 w 4500500"/>
              <a:gd name="connsiteY16" fmla="*/ 810090 h 1845205"/>
              <a:gd name="connsiteX17" fmla="*/ 2520280 w 4500500"/>
              <a:gd name="connsiteY17" fmla="*/ 1035115 h 1845205"/>
              <a:gd name="connsiteX18" fmla="*/ 1755195 w 4500500"/>
              <a:gd name="connsiteY18" fmla="*/ 1170130 h 1845205"/>
              <a:gd name="connsiteX19" fmla="*/ 1755195 w 4500500"/>
              <a:gd name="connsiteY19" fmla="*/ 1395155 h 1845205"/>
              <a:gd name="connsiteX20" fmla="*/ 720080 w 4500500"/>
              <a:gd name="connsiteY20" fmla="*/ 1620180 h 1845205"/>
              <a:gd name="connsiteX21" fmla="*/ 675075 w 4500500"/>
              <a:gd name="connsiteY21" fmla="*/ 1710190 h 1845205"/>
              <a:gd name="connsiteX22" fmla="*/ 180020 w 4500500"/>
              <a:gd name="connsiteY22" fmla="*/ 1845205 h 1845205"/>
              <a:gd name="connsiteX23" fmla="*/ 0 w 4500500"/>
              <a:gd name="connsiteY23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735415 w 4500500"/>
              <a:gd name="connsiteY9" fmla="*/ 405045 h 1845205"/>
              <a:gd name="connsiteX10" fmla="*/ 3735415 w 4500500"/>
              <a:gd name="connsiteY10" fmla="*/ 225025 h 1845205"/>
              <a:gd name="connsiteX11" fmla="*/ 4500500 w 4500500"/>
              <a:gd name="connsiteY11" fmla="*/ 0 h 1845205"/>
              <a:gd name="connsiteX12" fmla="*/ 3864512 w 4500500"/>
              <a:gd name="connsiteY12" fmla="*/ 245367 h 1845205"/>
              <a:gd name="connsiteX13" fmla="*/ 3780420 w 4500500"/>
              <a:gd name="connsiteY13" fmla="*/ 450050 h 1845205"/>
              <a:gd name="connsiteX14" fmla="*/ 3195355 w 4500500"/>
              <a:gd name="connsiteY14" fmla="*/ 495055 h 1845205"/>
              <a:gd name="connsiteX15" fmla="*/ 3195355 w 4500500"/>
              <a:gd name="connsiteY15" fmla="*/ 720080 h 1845205"/>
              <a:gd name="connsiteX16" fmla="*/ 2520280 w 4500500"/>
              <a:gd name="connsiteY16" fmla="*/ 810090 h 1845205"/>
              <a:gd name="connsiteX17" fmla="*/ 2520280 w 4500500"/>
              <a:gd name="connsiteY17" fmla="*/ 1035115 h 1845205"/>
              <a:gd name="connsiteX18" fmla="*/ 1755195 w 4500500"/>
              <a:gd name="connsiteY18" fmla="*/ 1170130 h 1845205"/>
              <a:gd name="connsiteX19" fmla="*/ 1755195 w 4500500"/>
              <a:gd name="connsiteY19" fmla="*/ 1395155 h 1845205"/>
              <a:gd name="connsiteX20" fmla="*/ 720080 w 4500500"/>
              <a:gd name="connsiteY20" fmla="*/ 1620180 h 1845205"/>
              <a:gd name="connsiteX21" fmla="*/ 675075 w 4500500"/>
              <a:gd name="connsiteY21" fmla="*/ 1710190 h 1845205"/>
              <a:gd name="connsiteX22" fmla="*/ 180020 w 4500500"/>
              <a:gd name="connsiteY22" fmla="*/ 1845205 h 1845205"/>
              <a:gd name="connsiteX23" fmla="*/ 0 w 4500500"/>
              <a:gd name="connsiteY23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735415 w 4500500"/>
              <a:gd name="connsiteY9" fmla="*/ 405045 h 1845205"/>
              <a:gd name="connsiteX10" fmla="*/ 3735415 w 4500500"/>
              <a:gd name="connsiteY10" fmla="*/ 225025 h 1845205"/>
              <a:gd name="connsiteX11" fmla="*/ 4500500 w 4500500"/>
              <a:gd name="connsiteY11" fmla="*/ 0 h 1845205"/>
              <a:gd name="connsiteX12" fmla="*/ 3864512 w 4500500"/>
              <a:gd name="connsiteY12" fmla="*/ 245367 h 1845205"/>
              <a:gd name="connsiteX13" fmla="*/ 3780420 w 4500500"/>
              <a:gd name="connsiteY13" fmla="*/ 405045 h 1845205"/>
              <a:gd name="connsiteX14" fmla="*/ 3195355 w 4500500"/>
              <a:gd name="connsiteY14" fmla="*/ 495055 h 1845205"/>
              <a:gd name="connsiteX15" fmla="*/ 3195355 w 4500500"/>
              <a:gd name="connsiteY15" fmla="*/ 720080 h 1845205"/>
              <a:gd name="connsiteX16" fmla="*/ 2520280 w 4500500"/>
              <a:gd name="connsiteY16" fmla="*/ 810090 h 1845205"/>
              <a:gd name="connsiteX17" fmla="*/ 2520280 w 4500500"/>
              <a:gd name="connsiteY17" fmla="*/ 1035115 h 1845205"/>
              <a:gd name="connsiteX18" fmla="*/ 1755195 w 4500500"/>
              <a:gd name="connsiteY18" fmla="*/ 1170130 h 1845205"/>
              <a:gd name="connsiteX19" fmla="*/ 1755195 w 4500500"/>
              <a:gd name="connsiteY19" fmla="*/ 1395155 h 1845205"/>
              <a:gd name="connsiteX20" fmla="*/ 720080 w 4500500"/>
              <a:gd name="connsiteY20" fmla="*/ 1620180 h 1845205"/>
              <a:gd name="connsiteX21" fmla="*/ 675075 w 4500500"/>
              <a:gd name="connsiteY21" fmla="*/ 1710190 h 1845205"/>
              <a:gd name="connsiteX22" fmla="*/ 180020 w 4500500"/>
              <a:gd name="connsiteY22" fmla="*/ 1845205 h 1845205"/>
              <a:gd name="connsiteX23" fmla="*/ 0 w 4500500"/>
              <a:gd name="connsiteY23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690410 w 4500500"/>
              <a:gd name="connsiteY9" fmla="*/ 405045 h 1845205"/>
              <a:gd name="connsiteX10" fmla="*/ 3735415 w 4500500"/>
              <a:gd name="connsiteY10" fmla="*/ 225025 h 1845205"/>
              <a:gd name="connsiteX11" fmla="*/ 4500500 w 4500500"/>
              <a:gd name="connsiteY11" fmla="*/ 0 h 1845205"/>
              <a:gd name="connsiteX12" fmla="*/ 3864512 w 4500500"/>
              <a:gd name="connsiteY12" fmla="*/ 245367 h 1845205"/>
              <a:gd name="connsiteX13" fmla="*/ 3780420 w 4500500"/>
              <a:gd name="connsiteY13" fmla="*/ 405045 h 1845205"/>
              <a:gd name="connsiteX14" fmla="*/ 3195355 w 4500500"/>
              <a:gd name="connsiteY14" fmla="*/ 495055 h 1845205"/>
              <a:gd name="connsiteX15" fmla="*/ 3195355 w 4500500"/>
              <a:gd name="connsiteY15" fmla="*/ 720080 h 1845205"/>
              <a:gd name="connsiteX16" fmla="*/ 2520280 w 4500500"/>
              <a:gd name="connsiteY16" fmla="*/ 810090 h 1845205"/>
              <a:gd name="connsiteX17" fmla="*/ 2520280 w 4500500"/>
              <a:gd name="connsiteY17" fmla="*/ 1035115 h 1845205"/>
              <a:gd name="connsiteX18" fmla="*/ 1755195 w 4500500"/>
              <a:gd name="connsiteY18" fmla="*/ 1170130 h 1845205"/>
              <a:gd name="connsiteX19" fmla="*/ 1755195 w 4500500"/>
              <a:gd name="connsiteY19" fmla="*/ 1395155 h 1845205"/>
              <a:gd name="connsiteX20" fmla="*/ 720080 w 4500500"/>
              <a:gd name="connsiteY20" fmla="*/ 1620180 h 1845205"/>
              <a:gd name="connsiteX21" fmla="*/ 675075 w 4500500"/>
              <a:gd name="connsiteY21" fmla="*/ 1710190 h 1845205"/>
              <a:gd name="connsiteX22" fmla="*/ 180020 w 4500500"/>
              <a:gd name="connsiteY22" fmla="*/ 1845205 h 1845205"/>
              <a:gd name="connsiteX23" fmla="*/ 0 w 4500500"/>
              <a:gd name="connsiteY23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690410 w 4500500"/>
              <a:gd name="connsiteY9" fmla="*/ 405045 h 1845205"/>
              <a:gd name="connsiteX10" fmla="*/ 3735415 w 4500500"/>
              <a:gd name="connsiteY10" fmla="*/ 225025 h 1845205"/>
              <a:gd name="connsiteX11" fmla="*/ 4500500 w 4500500"/>
              <a:gd name="connsiteY11" fmla="*/ 0 h 1845205"/>
              <a:gd name="connsiteX12" fmla="*/ 3780420 w 4500500"/>
              <a:gd name="connsiteY12" fmla="*/ 270030 h 1845205"/>
              <a:gd name="connsiteX13" fmla="*/ 3780420 w 4500500"/>
              <a:gd name="connsiteY13" fmla="*/ 405045 h 1845205"/>
              <a:gd name="connsiteX14" fmla="*/ 3195355 w 4500500"/>
              <a:gd name="connsiteY14" fmla="*/ 495055 h 1845205"/>
              <a:gd name="connsiteX15" fmla="*/ 3195355 w 4500500"/>
              <a:gd name="connsiteY15" fmla="*/ 720080 h 1845205"/>
              <a:gd name="connsiteX16" fmla="*/ 2520280 w 4500500"/>
              <a:gd name="connsiteY16" fmla="*/ 810090 h 1845205"/>
              <a:gd name="connsiteX17" fmla="*/ 2520280 w 4500500"/>
              <a:gd name="connsiteY17" fmla="*/ 1035115 h 1845205"/>
              <a:gd name="connsiteX18" fmla="*/ 1755195 w 4500500"/>
              <a:gd name="connsiteY18" fmla="*/ 1170130 h 1845205"/>
              <a:gd name="connsiteX19" fmla="*/ 1755195 w 4500500"/>
              <a:gd name="connsiteY19" fmla="*/ 1395155 h 1845205"/>
              <a:gd name="connsiteX20" fmla="*/ 720080 w 4500500"/>
              <a:gd name="connsiteY20" fmla="*/ 1620180 h 1845205"/>
              <a:gd name="connsiteX21" fmla="*/ 675075 w 4500500"/>
              <a:gd name="connsiteY21" fmla="*/ 1710190 h 1845205"/>
              <a:gd name="connsiteX22" fmla="*/ 180020 w 4500500"/>
              <a:gd name="connsiteY22" fmla="*/ 1845205 h 1845205"/>
              <a:gd name="connsiteX23" fmla="*/ 0 w 4500500"/>
              <a:gd name="connsiteY23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690410 w 4500500"/>
              <a:gd name="connsiteY9" fmla="*/ 405045 h 1845205"/>
              <a:gd name="connsiteX10" fmla="*/ 3690410 w 4500500"/>
              <a:gd name="connsiteY10" fmla="*/ 225025 h 1845205"/>
              <a:gd name="connsiteX11" fmla="*/ 4500500 w 4500500"/>
              <a:gd name="connsiteY11" fmla="*/ 0 h 1845205"/>
              <a:gd name="connsiteX12" fmla="*/ 3780420 w 4500500"/>
              <a:gd name="connsiteY12" fmla="*/ 270030 h 1845205"/>
              <a:gd name="connsiteX13" fmla="*/ 3780420 w 4500500"/>
              <a:gd name="connsiteY13" fmla="*/ 405045 h 1845205"/>
              <a:gd name="connsiteX14" fmla="*/ 3195355 w 4500500"/>
              <a:gd name="connsiteY14" fmla="*/ 495055 h 1845205"/>
              <a:gd name="connsiteX15" fmla="*/ 3195355 w 4500500"/>
              <a:gd name="connsiteY15" fmla="*/ 720080 h 1845205"/>
              <a:gd name="connsiteX16" fmla="*/ 2520280 w 4500500"/>
              <a:gd name="connsiteY16" fmla="*/ 810090 h 1845205"/>
              <a:gd name="connsiteX17" fmla="*/ 2520280 w 4500500"/>
              <a:gd name="connsiteY17" fmla="*/ 1035115 h 1845205"/>
              <a:gd name="connsiteX18" fmla="*/ 1755195 w 4500500"/>
              <a:gd name="connsiteY18" fmla="*/ 1170130 h 1845205"/>
              <a:gd name="connsiteX19" fmla="*/ 1755195 w 4500500"/>
              <a:gd name="connsiteY19" fmla="*/ 1395155 h 1845205"/>
              <a:gd name="connsiteX20" fmla="*/ 720080 w 4500500"/>
              <a:gd name="connsiteY20" fmla="*/ 1620180 h 1845205"/>
              <a:gd name="connsiteX21" fmla="*/ 675075 w 4500500"/>
              <a:gd name="connsiteY21" fmla="*/ 1710190 h 1845205"/>
              <a:gd name="connsiteX22" fmla="*/ 180020 w 4500500"/>
              <a:gd name="connsiteY22" fmla="*/ 1845205 h 1845205"/>
              <a:gd name="connsiteX23" fmla="*/ 0 w 4500500"/>
              <a:gd name="connsiteY23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690410 w 4500500"/>
              <a:gd name="connsiteY9" fmla="*/ 405045 h 1845205"/>
              <a:gd name="connsiteX10" fmla="*/ 3690410 w 4500500"/>
              <a:gd name="connsiteY10" fmla="*/ 225025 h 1845205"/>
              <a:gd name="connsiteX11" fmla="*/ 4500500 w 4500500"/>
              <a:gd name="connsiteY11" fmla="*/ 0 h 1845205"/>
              <a:gd name="connsiteX12" fmla="*/ 3780420 w 4500500"/>
              <a:gd name="connsiteY12" fmla="*/ 225025 h 1845205"/>
              <a:gd name="connsiteX13" fmla="*/ 3780420 w 4500500"/>
              <a:gd name="connsiteY13" fmla="*/ 405045 h 1845205"/>
              <a:gd name="connsiteX14" fmla="*/ 3195355 w 4500500"/>
              <a:gd name="connsiteY14" fmla="*/ 495055 h 1845205"/>
              <a:gd name="connsiteX15" fmla="*/ 3195355 w 4500500"/>
              <a:gd name="connsiteY15" fmla="*/ 720080 h 1845205"/>
              <a:gd name="connsiteX16" fmla="*/ 2520280 w 4500500"/>
              <a:gd name="connsiteY16" fmla="*/ 810090 h 1845205"/>
              <a:gd name="connsiteX17" fmla="*/ 2520280 w 4500500"/>
              <a:gd name="connsiteY17" fmla="*/ 1035115 h 1845205"/>
              <a:gd name="connsiteX18" fmla="*/ 1755195 w 4500500"/>
              <a:gd name="connsiteY18" fmla="*/ 1170130 h 1845205"/>
              <a:gd name="connsiteX19" fmla="*/ 1755195 w 4500500"/>
              <a:gd name="connsiteY19" fmla="*/ 1395155 h 1845205"/>
              <a:gd name="connsiteX20" fmla="*/ 720080 w 4500500"/>
              <a:gd name="connsiteY20" fmla="*/ 1620180 h 1845205"/>
              <a:gd name="connsiteX21" fmla="*/ 675075 w 4500500"/>
              <a:gd name="connsiteY21" fmla="*/ 1710190 h 1845205"/>
              <a:gd name="connsiteX22" fmla="*/ 180020 w 4500500"/>
              <a:gd name="connsiteY22" fmla="*/ 1845205 h 1845205"/>
              <a:gd name="connsiteX23" fmla="*/ 0 w 4500500"/>
              <a:gd name="connsiteY23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690410 w 4500500"/>
              <a:gd name="connsiteY9" fmla="*/ 405045 h 1845205"/>
              <a:gd name="connsiteX10" fmla="*/ 3690410 w 4500500"/>
              <a:gd name="connsiteY10" fmla="*/ 225025 h 1845205"/>
              <a:gd name="connsiteX11" fmla="*/ 4500500 w 4500500"/>
              <a:gd name="connsiteY11" fmla="*/ 0 h 1845205"/>
              <a:gd name="connsiteX12" fmla="*/ 3780420 w 4500500"/>
              <a:gd name="connsiteY12" fmla="*/ 225025 h 1845205"/>
              <a:gd name="connsiteX13" fmla="*/ 3735415 w 4500500"/>
              <a:gd name="connsiteY13" fmla="*/ 405045 h 1845205"/>
              <a:gd name="connsiteX14" fmla="*/ 3195355 w 4500500"/>
              <a:gd name="connsiteY14" fmla="*/ 495055 h 1845205"/>
              <a:gd name="connsiteX15" fmla="*/ 3195355 w 4500500"/>
              <a:gd name="connsiteY15" fmla="*/ 720080 h 1845205"/>
              <a:gd name="connsiteX16" fmla="*/ 2520280 w 4500500"/>
              <a:gd name="connsiteY16" fmla="*/ 810090 h 1845205"/>
              <a:gd name="connsiteX17" fmla="*/ 2520280 w 4500500"/>
              <a:gd name="connsiteY17" fmla="*/ 1035115 h 1845205"/>
              <a:gd name="connsiteX18" fmla="*/ 1755195 w 4500500"/>
              <a:gd name="connsiteY18" fmla="*/ 1170130 h 1845205"/>
              <a:gd name="connsiteX19" fmla="*/ 1755195 w 4500500"/>
              <a:gd name="connsiteY19" fmla="*/ 1395155 h 1845205"/>
              <a:gd name="connsiteX20" fmla="*/ 720080 w 4500500"/>
              <a:gd name="connsiteY20" fmla="*/ 1620180 h 1845205"/>
              <a:gd name="connsiteX21" fmla="*/ 675075 w 4500500"/>
              <a:gd name="connsiteY21" fmla="*/ 1710190 h 1845205"/>
              <a:gd name="connsiteX22" fmla="*/ 180020 w 4500500"/>
              <a:gd name="connsiteY22" fmla="*/ 1845205 h 1845205"/>
              <a:gd name="connsiteX23" fmla="*/ 0 w 4500500"/>
              <a:gd name="connsiteY23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690410 w 4500500"/>
              <a:gd name="connsiteY9" fmla="*/ 405045 h 1845205"/>
              <a:gd name="connsiteX10" fmla="*/ 3690410 w 4500500"/>
              <a:gd name="connsiteY10" fmla="*/ 225025 h 1845205"/>
              <a:gd name="connsiteX11" fmla="*/ 4500500 w 4500500"/>
              <a:gd name="connsiteY11" fmla="*/ 0 h 1845205"/>
              <a:gd name="connsiteX12" fmla="*/ 3735415 w 4500500"/>
              <a:gd name="connsiteY12" fmla="*/ 270030 h 1845205"/>
              <a:gd name="connsiteX13" fmla="*/ 3735415 w 4500500"/>
              <a:gd name="connsiteY13" fmla="*/ 405045 h 1845205"/>
              <a:gd name="connsiteX14" fmla="*/ 3195355 w 4500500"/>
              <a:gd name="connsiteY14" fmla="*/ 495055 h 1845205"/>
              <a:gd name="connsiteX15" fmla="*/ 3195355 w 4500500"/>
              <a:gd name="connsiteY15" fmla="*/ 720080 h 1845205"/>
              <a:gd name="connsiteX16" fmla="*/ 2520280 w 4500500"/>
              <a:gd name="connsiteY16" fmla="*/ 810090 h 1845205"/>
              <a:gd name="connsiteX17" fmla="*/ 2520280 w 4500500"/>
              <a:gd name="connsiteY17" fmla="*/ 1035115 h 1845205"/>
              <a:gd name="connsiteX18" fmla="*/ 1755195 w 4500500"/>
              <a:gd name="connsiteY18" fmla="*/ 1170130 h 1845205"/>
              <a:gd name="connsiteX19" fmla="*/ 1755195 w 4500500"/>
              <a:gd name="connsiteY19" fmla="*/ 1395155 h 1845205"/>
              <a:gd name="connsiteX20" fmla="*/ 720080 w 4500500"/>
              <a:gd name="connsiteY20" fmla="*/ 1620180 h 1845205"/>
              <a:gd name="connsiteX21" fmla="*/ 675075 w 4500500"/>
              <a:gd name="connsiteY21" fmla="*/ 1710190 h 1845205"/>
              <a:gd name="connsiteX22" fmla="*/ 180020 w 4500500"/>
              <a:gd name="connsiteY22" fmla="*/ 1845205 h 1845205"/>
              <a:gd name="connsiteX23" fmla="*/ 0 w 4500500"/>
              <a:gd name="connsiteY23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690410 w 4500500"/>
              <a:gd name="connsiteY9" fmla="*/ 405045 h 1845205"/>
              <a:gd name="connsiteX10" fmla="*/ 3690410 w 4500500"/>
              <a:gd name="connsiteY10" fmla="*/ 225025 h 1845205"/>
              <a:gd name="connsiteX11" fmla="*/ 4500500 w 4500500"/>
              <a:gd name="connsiteY11" fmla="*/ 0 h 1845205"/>
              <a:gd name="connsiteX12" fmla="*/ 3735415 w 4500500"/>
              <a:gd name="connsiteY12" fmla="*/ 225025 h 1845205"/>
              <a:gd name="connsiteX13" fmla="*/ 3735415 w 4500500"/>
              <a:gd name="connsiteY13" fmla="*/ 405045 h 1845205"/>
              <a:gd name="connsiteX14" fmla="*/ 3195355 w 4500500"/>
              <a:gd name="connsiteY14" fmla="*/ 495055 h 1845205"/>
              <a:gd name="connsiteX15" fmla="*/ 3195355 w 4500500"/>
              <a:gd name="connsiteY15" fmla="*/ 720080 h 1845205"/>
              <a:gd name="connsiteX16" fmla="*/ 2520280 w 4500500"/>
              <a:gd name="connsiteY16" fmla="*/ 810090 h 1845205"/>
              <a:gd name="connsiteX17" fmla="*/ 2520280 w 4500500"/>
              <a:gd name="connsiteY17" fmla="*/ 1035115 h 1845205"/>
              <a:gd name="connsiteX18" fmla="*/ 1755195 w 4500500"/>
              <a:gd name="connsiteY18" fmla="*/ 1170130 h 1845205"/>
              <a:gd name="connsiteX19" fmla="*/ 1755195 w 4500500"/>
              <a:gd name="connsiteY19" fmla="*/ 1395155 h 1845205"/>
              <a:gd name="connsiteX20" fmla="*/ 720080 w 4500500"/>
              <a:gd name="connsiteY20" fmla="*/ 1620180 h 1845205"/>
              <a:gd name="connsiteX21" fmla="*/ 675075 w 4500500"/>
              <a:gd name="connsiteY21" fmla="*/ 1710190 h 1845205"/>
              <a:gd name="connsiteX22" fmla="*/ 180020 w 4500500"/>
              <a:gd name="connsiteY22" fmla="*/ 1845205 h 1845205"/>
              <a:gd name="connsiteX23" fmla="*/ 0 w 4500500"/>
              <a:gd name="connsiteY23" fmla="*/ 1710190 h 1845205"/>
              <a:gd name="connsiteX0" fmla="*/ 0 w 4410490"/>
              <a:gd name="connsiteY0" fmla="*/ 1530170 h 1665185"/>
              <a:gd name="connsiteX1" fmla="*/ 585065 w 4410490"/>
              <a:gd name="connsiteY1" fmla="*/ 1440160 h 1665185"/>
              <a:gd name="connsiteX2" fmla="*/ 675075 w 4410490"/>
              <a:gd name="connsiteY2" fmla="*/ 1305145 h 1665185"/>
              <a:gd name="connsiteX3" fmla="*/ 1575175 w 4410490"/>
              <a:gd name="connsiteY3" fmla="*/ 1125125 h 1665185"/>
              <a:gd name="connsiteX4" fmla="*/ 1575175 w 4410490"/>
              <a:gd name="connsiteY4" fmla="*/ 945105 h 1665185"/>
              <a:gd name="connsiteX5" fmla="*/ 2385265 w 4410490"/>
              <a:gd name="connsiteY5" fmla="*/ 810090 h 1665185"/>
              <a:gd name="connsiteX6" fmla="*/ 2385265 w 4410490"/>
              <a:gd name="connsiteY6" fmla="*/ 585065 h 1665185"/>
              <a:gd name="connsiteX7" fmla="*/ 3105345 w 4410490"/>
              <a:gd name="connsiteY7" fmla="*/ 495055 h 1665185"/>
              <a:gd name="connsiteX8" fmla="*/ 3105345 w 4410490"/>
              <a:gd name="connsiteY8" fmla="*/ 315035 h 1665185"/>
              <a:gd name="connsiteX9" fmla="*/ 3690410 w 4410490"/>
              <a:gd name="connsiteY9" fmla="*/ 225025 h 1665185"/>
              <a:gd name="connsiteX10" fmla="*/ 3690410 w 4410490"/>
              <a:gd name="connsiteY10" fmla="*/ 45005 h 1665185"/>
              <a:gd name="connsiteX11" fmla="*/ 4410490 w 4410490"/>
              <a:gd name="connsiteY11" fmla="*/ 0 h 1665185"/>
              <a:gd name="connsiteX12" fmla="*/ 3735415 w 4410490"/>
              <a:gd name="connsiteY12" fmla="*/ 45005 h 1665185"/>
              <a:gd name="connsiteX13" fmla="*/ 3735415 w 4410490"/>
              <a:gd name="connsiteY13" fmla="*/ 225025 h 1665185"/>
              <a:gd name="connsiteX14" fmla="*/ 3195355 w 4410490"/>
              <a:gd name="connsiteY14" fmla="*/ 315035 h 1665185"/>
              <a:gd name="connsiteX15" fmla="*/ 3195355 w 4410490"/>
              <a:gd name="connsiteY15" fmla="*/ 540060 h 1665185"/>
              <a:gd name="connsiteX16" fmla="*/ 2520280 w 4410490"/>
              <a:gd name="connsiteY16" fmla="*/ 630070 h 1665185"/>
              <a:gd name="connsiteX17" fmla="*/ 2520280 w 4410490"/>
              <a:gd name="connsiteY17" fmla="*/ 855095 h 1665185"/>
              <a:gd name="connsiteX18" fmla="*/ 1755195 w 4410490"/>
              <a:gd name="connsiteY18" fmla="*/ 990110 h 1665185"/>
              <a:gd name="connsiteX19" fmla="*/ 1755195 w 4410490"/>
              <a:gd name="connsiteY19" fmla="*/ 1215135 h 1665185"/>
              <a:gd name="connsiteX20" fmla="*/ 720080 w 4410490"/>
              <a:gd name="connsiteY20" fmla="*/ 1440160 h 1665185"/>
              <a:gd name="connsiteX21" fmla="*/ 675075 w 4410490"/>
              <a:gd name="connsiteY21" fmla="*/ 1530170 h 1665185"/>
              <a:gd name="connsiteX22" fmla="*/ 180020 w 4410490"/>
              <a:gd name="connsiteY22" fmla="*/ 1665185 h 1665185"/>
              <a:gd name="connsiteX23" fmla="*/ 0 w 4410490"/>
              <a:gd name="connsiteY23" fmla="*/ 1530170 h 1665185"/>
              <a:gd name="connsiteX0" fmla="*/ 0 w 4410490"/>
              <a:gd name="connsiteY0" fmla="*/ 1530170 h 1665185"/>
              <a:gd name="connsiteX1" fmla="*/ 585065 w 4410490"/>
              <a:gd name="connsiteY1" fmla="*/ 1440160 h 1665185"/>
              <a:gd name="connsiteX2" fmla="*/ 675075 w 4410490"/>
              <a:gd name="connsiteY2" fmla="*/ 1305145 h 1665185"/>
              <a:gd name="connsiteX3" fmla="*/ 1575175 w 4410490"/>
              <a:gd name="connsiteY3" fmla="*/ 1125125 h 1665185"/>
              <a:gd name="connsiteX4" fmla="*/ 1575175 w 4410490"/>
              <a:gd name="connsiteY4" fmla="*/ 945105 h 1665185"/>
              <a:gd name="connsiteX5" fmla="*/ 2385265 w 4410490"/>
              <a:gd name="connsiteY5" fmla="*/ 810090 h 1665185"/>
              <a:gd name="connsiteX6" fmla="*/ 2385265 w 4410490"/>
              <a:gd name="connsiteY6" fmla="*/ 585065 h 1665185"/>
              <a:gd name="connsiteX7" fmla="*/ 3105345 w 4410490"/>
              <a:gd name="connsiteY7" fmla="*/ 495055 h 1665185"/>
              <a:gd name="connsiteX8" fmla="*/ 3105345 w 4410490"/>
              <a:gd name="connsiteY8" fmla="*/ 315035 h 1665185"/>
              <a:gd name="connsiteX9" fmla="*/ 3690410 w 4410490"/>
              <a:gd name="connsiteY9" fmla="*/ 225025 h 1665185"/>
              <a:gd name="connsiteX10" fmla="*/ 3690410 w 4410490"/>
              <a:gd name="connsiteY10" fmla="*/ 45005 h 1665185"/>
              <a:gd name="connsiteX11" fmla="*/ 4410490 w 4410490"/>
              <a:gd name="connsiteY11" fmla="*/ 0 h 1665185"/>
              <a:gd name="connsiteX12" fmla="*/ 3735415 w 4410490"/>
              <a:gd name="connsiteY12" fmla="*/ 45005 h 1665185"/>
              <a:gd name="connsiteX13" fmla="*/ 3735415 w 4410490"/>
              <a:gd name="connsiteY13" fmla="*/ 225025 h 1665185"/>
              <a:gd name="connsiteX14" fmla="*/ 3195355 w 4410490"/>
              <a:gd name="connsiteY14" fmla="*/ 315035 h 1665185"/>
              <a:gd name="connsiteX15" fmla="*/ 3195355 w 4410490"/>
              <a:gd name="connsiteY15" fmla="*/ 540060 h 1665185"/>
              <a:gd name="connsiteX16" fmla="*/ 2520280 w 4410490"/>
              <a:gd name="connsiteY16" fmla="*/ 630070 h 1665185"/>
              <a:gd name="connsiteX17" fmla="*/ 2520280 w 4410490"/>
              <a:gd name="connsiteY17" fmla="*/ 855095 h 1665185"/>
              <a:gd name="connsiteX18" fmla="*/ 1755195 w 4410490"/>
              <a:gd name="connsiteY18" fmla="*/ 990110 h 1665185"/>
              <a:gd name="connsiteX19" fmla="*/ 1755195 w 4410490"/>
              <a:gd name="connsiteY19" fmla="*/ 1215135 h 1665185"/>
              <a:gd name="connsiteX20" fmla="*/ 720080 w 4410490"/>
              <a:gd name="connsiteY20" fmla="*/ 1440160 h 1665185"/>
              <a:gd name="connsiteX21" fmla="*/ 675075 w 4410490"/>
              <a:gd name="connsiteY21" fmla="*/ 1530170 h 1665185"/>
              <a:gd name="connsiteX22" fmla="*/ 180020 w 4410490"/>
              <a:gd name="connsiteY22" fmla="*/ 1665185 h 1665185"/>
              <a:gd name="connsiteX23" fmla="*/ 0 w 4410490"/>
              <a:gd name="connsiteY23" fmla="*/ 1530170 h 1665185"/>
              <a:gd name="connsiteX0" fmla="*/ 0 w 4230470"/>
              <a:gd name="connsiteY0" fmla="*/ 1530170 h 1665185"/>
              <a:gd name="connsiteX1" fmla="*/ 585065 w 4230470"/>
              <a:gd name="connsiteY1" fmla="*/ 1440160 h 1665185"/>
              <a:gd name="connsiteX2" fmla="*/ 675075 w 4230470"/>
              <a:gd name="connsiteY2" fmla="*/ 1305145 h 1665185"/>
              <a:gd name="connsiteX3" fmla="*/ 1575175 w 4230470"/>
              <a:gd name="connsiteY3" fmla="*/ 1125125 h 1665185"/>
              <a:gd name="connsiteX4" fmla="*/ 1575175 w 4230470"/>
              <a:gd name="connsiteY4" fmla="*/ 945105 h 1665185"/>
              <a:gd name="connsiteX5" fmla="*/ 2385265 w 4230470"/>
              <a:gd name="connsiteY5" fmla="*/ 810090 h 1665185"/>
              <a:gd name="connsiteX6" fmla="*/ 2385265 w 4230470"/>
              <a:gd name="connsiteY6" fmla="*/ 585065 h 1665185"/>
              <a:gd name="connsiteX7" fmla="*/ 3105345 w 4230470"/>
              <a:gd name="connsiteY7" fmla="*/ 495055 h 1665185"/>
              <a:gd name="connsiteX8" fmla="*/ 3105345 w 4230470"/>
              <a:gd name="connsiteY8" fmla="*/ 315035 h 1665185"/>
              <a:gd name="connsiteX9" fmla="*/ 3690410 w 4230470"/>
              <a:gd name="connsiteY9" fmla="*/ 225025 h 1665185"/>
              <a:gd name="connsiteX10" fmla="*/ 3690410 w 4230470"/>
              <a:gd name="connsiteY10" fmla="*/ 45005 h 1665185"/>
              <a:gd name="connsiteX11" fmla="*/ 4230470 w 4230470"/>
              <a:gd name="connsiteY11" fmla="*/ 0 h 1665185"/>
              <a:gd name="connsiteX12" fmla="*/ 3735415 w 4230470"/>
              <a:gd name="connsiteY12" fmla="*/ 45005 h 1665185"/>
              <a:gd name="connsiteX13" fmla="*/ 3735415 w 4230470"/>
              <a:gd name="connsiteY13" fmla="*/ 225025 h 1665185"/>
              <a:gd name="connsiteX14" fmla="*/ 3195355 w 4230470"/>
              <a:gd name="connsiteY14" fmla="*/ 315035 h 1665185"/>
              <a:gd name="connsiteX15" fmla="*/ 3195355 w 4230470"/>
              <a:gd name="connsiteY15" fmla="*/ 540060 h 1665185"/>
              <a:gd name="connsiteX16" fmla="*/ 2520280 w 4230470"/>
              <a:gd name="connsiteY16" fmla="*/ 630070 h 1665185"/>
              <a:gd name="connsiteX17" fmla="*/ 2520280 w 4230470"/>
              <a:gd name="connsiteY17" fmla="*/ 855095 h 1665185"/>
              <a:gd name="connsiteX18" fmla="*/ 1755195 w 4230470"/>
              <a:gd name="connsiteY18" fmla="*/ 990110 h 1665185"/>
              <a:gd name="connsiteX19" fmla="*/ 1755195 w 4230470"/>
              <a:gd name="connsiteY19" fmla="*/ 1215135 h 1665185"/>
              <a:gd name="connsiteX20" fmla="*/ 720080 w 4230470"/>
              <a:gd name="connsiteY20" fmla="*/ 1440160 h 1665185"/>
              <a:gd name="connsiteX21" fmla="*/ 675075 w 4230470"/>
              <a:gd name="connsiteY21" fmla="*/ 1530170 h 1665185"/>
              <a:gd name="connsiteX22" fmla="*/ 180020 w 4230470"/>
              <a:gd name="connsiteY22" fmla="*/ 1665185 h 1665185"/>
              <a:gd name="connsiteX23" fmla="*/ 0 w 4230470"/>
              <a:gd name="connsiteY23" fmla="*/ 1530170 h 1665185"/>
              <a:gd name="connsiteX0" fmla="*/ 0 w 4275475"/>
              <a:gd name="connsiteY0" fmla="*/ 1710190 h 1845205"/>
              <a:gd name="connsiteX1" fmla="*/ 585065 w 4275475"/>
              <a:gd name="connsiteY1" fmla="*/ 1620180 h 1845205"/>
              <a:gd name="connsiteX2" fmla="*/ 675075 w 4275475"/>
              <a:gd name="connsiteY2" fmla="*/ 1485165 h 1845205"/>
              <a:gd name="connsiteX3" fmla="*/ 1575175 w 4275475"/>
              <a:gd name="connsiteY3" fmla="*/ 1305145 h 1845205"/>
              <a:gd name="connsiteX4" fmla="*/ 1575175 w 4275475"/>
              <a:gd name="connsiteY4" fmla="*/ 1125125 h 1845205"/>
              <a:gd name="connsiteX5" fmla="*/ 2385265 w 4275475"/>
              <a:gd name="connsiteY5" fmla="*/ 990110 h 1845205"/>
              <a:gd name="connsiteX6" fmla="*/ 2385265 w 4275475"/>
              <a:gd name="connsiteY6" fmla="*/ 765085 h 1845205"/>
              <a:gd name="connsiteX7" fmla="*/ 3105345 w 4275475"/>
              <a:gd name="connsiteY7" fmla="*/ 675075 h 1845205"/>
              <a:gd name="connsiteX8" fmla="*/ 3105345 w 4275475"/>
              <a:gd name="connsiteY8" fmla="*/ 495055 h 1845205"/>
              <a:gd name="connsiteX9" fmla="*/ 3690410 w 4275475"/>
              <a:gd name="connsiteY9" fmla="*/ 405045 h 1845205"/>
              <a:gd name="connsiteX10" fmla="*/ 3690410 w 4275475"/>
              <a:gd name="connsiteY10" fmla="*/ 225025 h 1845205"/>
              <a:gd name="connsiteX11" fmla="*/ 4275475 w 4275475"/>
              <a:gd name="connsiteY11" fmla="*/ 0 h 1845205"/>
              <a:gd name="connsiteX12" fmla="*/ 3735415 w 4275475"/>
              <a:gd name="connsiteY12" fmla="*/ 225025 h 1845205"/>
              <a:gd name="connsiteX13" fmla="*/ 3735415 w 4275475"/>
              <a:gd name="connsiteY13" fmla="*/ 405045 h 1845205"/>
              <a:gd name="connsiteX14" fmla="*/ 3195355 w 4275475"/>
              <a:gd name="connsiteY14" fmla="*/ 495055 h 1845205"/>
              <a:gd name="connsiteX15" fmla="*/ 3195355 w 4275475"/>
              <a:gd name="connsiteY15" fmla="*/ 720080 h 1845205"/>
              <a:gd name="connsiteX16" fmla="*/ 2520280 w 4275475"/>
              <a:gd name="connsiteY16" fmla="*/ 810090 h 1845205"/>
              <a:gd name="connsiteX17" fmla="*/ 2520280 w 4275475"/>
              <a:gd name="connsiteY17" fmla="*/ 1035115 h 1845205"/>
              <a:gd name="connsiteX18" fmla="*/ 1755195 w 4275475"/>
              <a:gd name="connsiteY18" fmla="*/ 1170130 h 1845205"/>
              <a:gd name="connsiteX19" fmla="*/ 1755195 w 4275475"/>
              <a:gd name="connsiteY19" fmla="*/ 1395155 h 1845205"/>
              <a:gd name="connsiteX20" fmla="*/ 720080 w 4275475"/>
              <a:gd name="connsiteY20" fmla="*/ 1620180 h 1845205"/>
              <a:gd name="connsiteX21" fmla="*/ 675075 w 4275475"/>
              <a:gd name="connsiteY21" fmla="*/ 1710190 h 1845205"/>
              <a:gd name="connsiteX22" fmla="*/ 180020 w 4275475"/>
              <a:gd name="connsiteY22" fmla="*/ 1845205 h 1845205"/>
              <a:gd name="connsiteX23" fmla="*/ 0 w 4275475"/>
              <a:gd name="connsiteY23" fmla="*/ 1710190 h 1845205"/>
              <a:gd name="connsiteX0" fmla="*/ 0 w 4275475"/>
              <a:gd name="connsiteY0" fmla="*/ 1710190 h 1845205"/>
              <a:gd name="connsiteX1" fmla="*/ 585065 w 4275475"/>
              <a:gd name="connsiteY1" fmla="*/ 1620180 h 1845205"/>
              <a:gd name="connsiteX2" fmla="*/ 675075 w 4275475"/>
              <a:gd name="connsiteY2" fmla="*/ 1485165 h 1845205"/>
              <a:gd name="connsiteX3" fmla="*/ 1575175 w 4275475"/>
              <a:gd name="connsiteY3" fmla="*/ 1305145 h 1845205"/>
              <a:gd name="connsiteX4" fmla="*/ 1575175 w 4275475"/>
              <a:gd name="connsiteY4" fmla="*/ 1125125 h 1845205"/>
              <a:gd name="connsiteX5" fmla="*/ 2385265 w 4275475"/>
              <a:gd name="connsiteY5" fmla="*/ 990110 h 1845205"/>
              <a:gd name="connsiteX6" fmla="*/ 2385265 w 4275475"/>
              <a:gd name="connsiteY6" fmla="*/ 765085 h 1845205"/>
              <a:gd name="connsiteX7" fmla="*/ 3105345 w 4275475"/>
              <a:gd name="connsiteY7" fmla="*/ 675075 h 1845205"/>
              <a:gd name="connsiteX8" fmla="*/ 3105345 w 4275475"/>
              <a:gd name="connsiteY8" fmla="*/ 495055 h 1845205"/>
              <a:gd name="connsiteX9" fmla="*/ 3690410 w 4275475"/>
              <a:gd name="connsiteY9" fmla="*/ 405045 h 1845205"/>
              <a:gd name="connsiteX10" fmla="*/ 3690410 w 4275475"/>
              <a:gd name="connsiteY10" fmla="*/ 225025 h 1845205"/>
              <a:gd name="connsiteX11" fmla="*/ 4275475 w 4275475"/>
              <a:gd name="connsiteY11" fmla="*/ 0 h 1845205"/>
              <a:gd name="connsiteX12" fmla="*/ 4065739 w 4275475"/>
              <a:gd name="connsiteY12" fmla="*/ 91487 h 1845205"/>
              <a:gd name="connsiteX13" fmla="*/ 3735415 w 4275475"/>
              <a:gd name="connsiteY13" fmla="*/ 225025 h 1845205"/>
              <a:gd name="connsiteX14" fmla="*/ 3735415 w 4275475"/>
              <a:gd name="connsiteY14" fmla="*/ 405045 h 1845205"/>
              <a:gd name="connsiteX15" fmla="*/ 3195355 w 4275475"/>
              <a:gd name="connsiteY15" fmla="*/ 495055 h 1845205"/>
              <a:gd name="connsiteX16" fmla="*/ 3195355 w 4275475"/>
              <a:gd name="connsiteY16" fmla="*/ 720080 h 1845205"/>
              <a:gd name="connsiteX17" fmla="*/ 2520280 w 4275475"/>
              <a:gd name="connsiteY17" fmla="*/ 810090 h 1845205"/>
              <a:gd name="connsiteX18" fmla="*/ 2520280 w 4275475"/>
              <a:gd name="connsiteY18" fmla="*/ 1035115 h 1845205"/>
              <a:gd name="connsiteX19" fmla="*/ 1755195 w 4275475"/>
              <a:gd name="connsiteY19" fmla="*/ 1170130 h 1845205"/>
              <a:gd name="connsiteX20" fmla="*/ 1755195 w 4275475"/>
              <a:gd name="connsiteY20" fmla="*/ 1395155 h 1845205"/>
              <a:gd name="connsiteX21" fmla="*/ 720080 w 4275475"/>
              <a:gd name="connsiteY21" fmla="*/ 1620180 h 1845205"/>
              <a:gd name="connsiteX22" fmla="*/ 675075 w 4275475"/>
              <a:gd name="connsiteY22" fmla="*/ 1710190 h 1845205"/>
              <a:gd name="connsiteX23" fmla="*/ 180020 w 4275475"/>
              <a:gd name="connsiteY23" fmla="*/ 1845205 h 1845205"/>
              <a:gd name="connsiteX24" fmla="*/ 0 w 4275475"/>
              <a:gd name="connsiteY24" fmla="*/ 1710190 h 1845205"/>
              <a:gd name="connsiteX0" fmla="*/ 0 w 4275475"/>
              <a:gd name="connsiteY0" fmla="*/ 1710190 h 1845205"/>
              <a:gd name="connsiteX1" fmla="*/ 585065 w 4275475"/>
              <a:gd name="connsiteY1" fmla="*/ 1620180 h 1845205"/>
              <a:gd name="connsiteX2" fmla="*/ 675075 w 4275475"/>
              <a:gd name="connsiteY2" fmla="*/ 1485165 h 1845205"/>
              <a:gd name="connsiteX3" fmla="*/ 1575175 w 4275475"/>
              <a:gd name="connsiteY3" fmla="*/ 1305145 h 1845205"/>
              <a:gd name="connsiteX4" fmla="*/ 1575175 w 4275475"/>
              <a:gd name="connsiteY4" fmla="*/ 1125125 h 1845205"/>
              <a:gd name="connsiteX5" fmla="*/ 2385265 w 4275475"/>
              <a:gd name="connsiteY5" fmla="*/ 990110 h 1845205"/>
              <a:gd name="connsiteX6" fmla="*/ 2385265 w 4275475"/>
              <a:gd name="connsiteY6" fmla="*/ 765085 h 1845205"/>
              <a:gd name="connsiteX7" fmla="*/ 3105345 w 4275475"/>
              <a:gd name="connsiteY7" fmla="*/ 675075 h 1845205"/>
              <a:gd name="connsiteX8" fmla="*/ 3105345 w 4275475"/>
              <a:gd name="connsiteY8" fmla="*/ 495055 h 1845205"/>
              <a:gd name="connsiteX9" fmla="*/ 3690410 w 4275475"/>
              <a:gd name="connsiteY9" fmla="*/ 405045 h 1845205"/>
              <a:gd name="connsiteX10" fmla="*/ 3690410 w 4275475"/>
              <a:gd name="connsiteY10" fmla="*/ 225025 h 1845205"/>
              <a:gd name="connsiteX11" fmla="*/ 4275475 w 4275475"/>
              <a:gd name="connsiteY11" fmla="*/ 0 h 1845205"/>
              <a:gd name="connsiteX12" fmla="*/ 4275475 w 4275475"/>
              <a:gd name="connsiteY12" fmla="*/ 180020 h 1845205"/>
              <a:gd name="connsiteX13" fmla="*/ 3735415 w 4275475"/>
              <a:gd name="connsiteY13" fmla="*/ 225025 h 1845205"/>
              <a:gd name="connsiteX14" fmla="*/ 3735415 w 4275475"/>
              <a:gd name="connsiteY14" fmla="*/ 405045 h 1845205"/>
              <a:gd name="connsiteX15" fmla="*/ 3195355 w 4275475"/>
              <a:gd name="connsiteY15" fmla="*/ 495055 h 1845205"/>
              <a:gd name="connsiteX16" fmla="*/ 3195355 w 4275475"/>
              <a:gd name="connsiteY16" fmla="*/ 720080 h 1845205"/>
              <a:gd name="connsiteX17" fmla="*/ 2520280 w 4275475"/>
              <a:gd name="connsiteY17" fmla="*/ 810090 h 1845205"/>
              <a:gd name="connsiteX18" fmla="*/ 2520280 w 4275475"/>
              <a:gd name="connsiteY18" fmla="*/ 1035115 h 1845205"/>
              <a:gd name="connsiteX19" fmla="*/ 1755195 w 4275475"/>
              <a:gd name="connsiteY19" fmla="*/ 1170130 h 1845205"/>
              <a:gd name="connsiteX20" fmla="*/ 1755195 w 4275475"/>
              <a:gd name="connsiteY20" fmla="*/ 1395155 h 1845205"/>
              <a:gd name="connsiteX21" fmla="*/ 720080 w 4275475"/>
              <a:gd name="connsiteY21" fmla="*/ 1620180 h 1845205"/>
              <a:gd name="connsiteX22" fmla="*/ 675075 w 4275475"/>
              <a:gd name="connsiteY22" fmla="*/ 1710190 h 1845205"/>
              <a:gd name="connsiteX23" fmla="*/ 180020 w 4275475"/>
              <a:gd name="connsiteY23" fmla="*/ 1845205 h 1845205"/>
              <a:gd name="connsiteX24" fmla="*/ 0 w 4275475"/>
              <a:gd name="connsiteY24" fmla="*/ 1710190 h 1845205"/>
              <a:gd name="connsiteX0" fmla="*/ 0 w 4275475"/>
              <a:gd name="connsiteY0" fmla="*/ 1710190 h 1845205"/>
              <a:gd name="connsiteX1" fmla="*/ 585065 w 4275475"/>
              <a:gd name="connsiteY1" fmla="*/ 1620180 h 1845205"/>
              <a:gd name="connsiteX2" fmla="*/ 675075 w 4275475"/>
              <a:gd name="connsiteY2" fmla="*/ 1485165 h 1845205"/>
              <a:gd name="connsiteX3" fmla="*/ 1575175 w 4275475"/>
              <a:gd name="connsiteY3" fmla="*/ 1305145 h 1845205"/>
              <a:gd name="connsiteX4" fmla="*/ 1575175 w 4275475"/>
              <a:gd name="connsiteY4" fmla="*/ 1125125 h 1845205"/>
              <a:gd name="connsiteX5" fmla="*/ 2385265 w 4275475"/>
              <a:gd name="connsiteY5" fmla="*/ 990110 h 1845205"/>
              <a:gd name="connsiteX6" fmla="*/ 2385265 w 4275475"/>
              <a:gd name="connsiteY6" fmla="*/ 765085 h 1845205"/>
              <a:gd name="connsiteX7" fmla="*/ 3105345 w 4275475"/>
              <a:gd name="connsiteY7" fmla="*/ 675075 h 1845205"/>
              <a:gd name="connsiteX8" fmla="*/ 3105345 w 4275475"/>
              <a:gd name="connsiteY8" fmla="*/ 495055 h 1845205"/>
              <a:gd name="connsiteX9" fmla="*/ 3690410 w 4275475"/>
              <a:gd name="connsiteY9" fmla="*/ 405045 h 1845205"/>
              <a:gd name="connsiteX10" fmla="*/ 3690410 w 4275475"/>
              <a:gd name="connsiteY10" fmla="*/ 225025 h 1845205"/>
              <a:gd name="connsiteX11" fmla="*/ 4050943 w 4275475"/>
              <a:gd name="connsiteY11" fmla="*/ 88528 h 1845205"/>
              <a:gd name="connsiteX12" fmla="*/ 4275475 w 4275475"/>
              <a:gd name="connsiteY12" fmla="*/ 0 h 1845205"/>
              <a:gd name="connsiteX13" fmla="*/ 4275475 w 4275475"/>
              <a:gd name="connsiteY13" fmla="*/ 180020 h 1845205"/>
              <a:gd name="connsiteX14" fmla="*/ 3735415 w 4275475"/>
              <a:gd name="connsiteY14" fmla="*/ 225025 h 1845205"/>
              <a:gd name="connsiteX15" fmla="*/ 3735415 w 4275475"/>
              <a:gd name="connsiteY15" fmla="*/ 405045 h 1845205"/>
              <a:gd name="connsiteX16" fmla="*/ 3195355 w 4275475"/>
              <a:gd name="connsiteY16" fmla="*/ 495055 h 1845205"/>
              <a:gd name="connsiteX17" fmla="*/ 3195355 w 4275475"/>
              <a:gd name="connsiteY17" fmla="*/ 720080 h 1845205"/>
              <a:gd name="connsiteX18" fmla="*/ 2520280 w 4275475"/>
              <a:gd name="connsiteY18" fmla="*/ 810090 h 1845205"/>
              <a:gd name="connsiteX19" fmla="*/ 2520280 w 4275475"/>
              <a:gd name="connsiteY19" fmla="*/ 1035115 h 1845205"/>
              <a:gd name="connsiteX20" fmla="*/ 1755195 w 4275475"/>
              <a:gd name="connsiteY20" fmla="*/ 1170130 h 1845205"/>
              <a:gd name="connsiteX21" fmla="*/ 1755195 w 4275475"/>
              <a:gd name="connsiteY21" fmla="*/ 1395155 h 1845205"/>
              <a:gd name="connsiteX22" fmla="*/ 720080 w 4275475"/>
              <a:gd name="connsiteY22" fmla="*/ 1620180 h 1845205"/>
              <a:gd name="connsiteX23" fmla="*/ 675075 w 4275475"/>
              <a:gd name="connsiteY23" fmla="*/ 1710190 h 1845205"/>
              <a:gd name="connsiteX24" fmla="*/ 180020 w 4275475"/>
              <a:gd name="connsiteY24" fmla="*/ 1845205 h 1845205"/>
              <a:gd name="connsiteX25" fmla="*/ 0 w 4275475"/>
              <a:gd name="connsiteY25" fmla="*/ 1710190 h 1845205"/>
              <a:gd name="connsiteX0" fmla="*/ 0 w 4275475"/>
              <a:gd name="connsiteY0" fmla="*/ 1710190 h 1845205"/>
              <a:gd name="connsiteX1" fmla="*/ 585065 w 4275475"/>
              <a:gd name="connsiteY1" fmla="*/ 1620180 h 1845205"/>
              <a:gd name="connsiteX2" fmla="*/ 675075 w 4275475"/>
              <a:gd name="connsiteY2" fmla="*/ 1485165 h 1845205"/>
              <a:gd name="connsiteX3" fmla="*/ 1575175 w 4275475"/>
              <a:gd name="connsiteY3" fmla="*/ 1305145 h 1845205"/>
              <a:gd name="connsiteX4" fmla="*/ 1575175 w 4275475"/>
              <a:gd name="connsiteY4" fmla="*/ 1125125 h 1845205"/>
              <a:gd name="connsiteX5" fmla="*/ 2385265 w 4275475"/>
              <a:gd name="connsiteY5" fmla="*/ 990110 h 1845205"/>
              <a:gd name="connsiteX6" fmla="*/ 2385265 w 4275475"/>
              <a:gd name="connsiteY6" fmla="*/ 765085 h 1845205"/>
              <a:gd name="connsiteX7" fmla="*/ 3105345 w 4275475"/>
              <a:gd name="connsiteY7" fmla="*/ 675075 h 1845205"/>
              <a:gd name="connsiteX8" fmla="*/ 3105345 w 4275475"/>
              <a:gd name="connsiteY8" fmla="*/ 495055 h 1845205"/>
              <a:gd name="connsiteX9" fmla="*/ 3690410 w 4275475"/>
              <a:gd name="connsiteY9" fmla="*/ 405045 h 1845205"/>
              <a:gd name="connsiteX10" fmla="*/ 3690410 w 4275475"/>
              <a:gd name="connsiteY10" fmla="*/ 225025 h 1845205"/>
              <a:gd name="connsiteX11" fmla="*/ 4275475 w 4275475"/>
              <a:gd name="connsiteY11" fmla="*/ 180020 h 1845205"/>
              <a:gd name="connsiteX12" fmla="*/ 4275475 w 4275475"/>
              <a:gd name="connsiteY12" fmla="*/ 0 h 1845205"/>
              <a:gd name="connsiteX13" fmla="*/ 4275475 w 4275475"/>
              <a:gd name="connsiteY13" fmla="*/ 180020 h 1845205"/>
              <a:gd name="connsiteX14" fmla="*/ 3735415 w 4275475"/>
              <a:gd name="connsiteY14" fmla="*/ 225025 h 1845205"/>
              <a:gd name="connsiteX15" fmla="*/ 3735415 w 4275475"/>
              <a:gd name="connsiteY15" fmla="*/ 405045 h 1845205"/>
              <a:gd name="connsiteX16" fmla="*/ 3195355 w 4275475"/>
              <a:gd name="connsiteY16" fmla="*/ 495055 h 1845205"/>
              <a:gd name="connsiteX17" fmla="*/ 3195355 w 4275475"/>
              <a:gd name="connsiteY17" fmla="*/ 720080 h 1845205"/>
              <a:gd name="connsiteX18" fmla="*/ 2520280 w 4275475"/>
              <a:gd name="connsiteY18" fmla="*/ 810090 h 1845205"/>
              <a:gd name="connsiteX19" fmla="*/ 2520280 w 4275475"/>
              <a:gd name="connsiteY19" fmla="*/ 1035115 h 1845205"/>
              <a:gd name="connsiteX20" fmla="*/ 1755195 w 4275475"/>
              <a:gd name="connsiteY20" fmla="*/ 1170130 h 1845205"/>
              <a:gd name="connsiteX21" fmla="*/ 1755195 w 4275475"/>
              <a:gd name="connsiteY21" fmla="*/ 1395155 h 1845205"/>
              <a:gd name="connsiteX22" fmla="*/ 720080 w 4275475"/>
              <a:gd name="connsiteY22" fmla="*/ 1620180 h 1845205"/>
              <a:gd name="connsiteX23" fmla="*/ 675075 w 4275475"/>
              <a:gd name="connsiteY23" fmla="*/ 1710190 h 1845205"/>
              <a:gd name="connsiteX24" fmla="*/ 180020 w 4275475"/>
              <a:gd name="connsiteY24" fmla="*/ 1845205 h 1845205"/>
              <a:gd name="connsiteX25" fmla="*/ 0 w 4275475"/>
              <a:gd name="connsiteY25" fmla="*/ 1710190 h 1845205"/>
              <a:gd name="connsiteX0" fmla="*/ 0 w 4275475"/>
              <a:gd name="connsiteY0" fmla="*/ 1710190 h 1845205"/>
              <a:gd name="connsiteX1" fmla="*/ 585065 w 4275475"/>
              <a:gd name="connsiteY1" fmla="*/ 1620180 h 1845205"/>
              <a:gd name="connsiteX2" fmla="*/ 675075 w 4275475"/>
              <a:gd name="connsiteY2" fmla="*/ 1485165 h 1845205"/>
              <a:gd name="connsiteX3" fmla="*/ 1575175 w 4275475"/>
              <a:gd name="connsiteY3" fmla="*/ 1305145 h 1845205"/>
              <a:gd name="connsiteX4" fmla="*/ 1575175 w 4275475"/>
              <a:gd name="connsiteY4" fmla="*/ 1125125 h 1845205"/>
              <a:gd name="connsiteX5" fmla="*/ 2385265 w 4275475"/>
              <a:gd name="connsiteY5" fmla="*/ 990110 h 1845205"/>
              <a:gd name="connsiteX6" fmla="*/ 2385265 w 4275475"/>
              <a:gd name="connsiteY6" fmla="*/ 765085 h 1845205"/>
              <a:gd name="connsiteX7" fmla="*/ 3105345 w 4275475"/>
              <a:gd name="connsiteY7" fmla="*/ 675075 h 1845205"/>
              <a:gd name="connsiteX8" fmla="*/ 3105345 w 4275475"/>
              <a:gd name="connsiteY8" fmla="*/ 495055 h 1845205"/>
              <a:gd name="connsiteX9" fmla="*/ 3690410 w 4275475"/>
              <a:gd name="connsiteY9" fmla="*/ 405045 h 1845205"/>
              <a:gd name="connsiteX10" fmla="*/ 3690410 w 4275475"/>
              <a:gd name="connsiteY10" fmla="*/ 225025 h 1845205"/>
              <a:gd name="connsiteX11" fmla="*/ 4275475 w 4275475"/>
              <a:gd name="connsiteY11" fmla="*/ 180020 h 1845205"/>
              <a:gd name="connsiteX12" fmla="*/ 4275475 w 4275475"/>
              <a:gd name="connsiteY12" fmla="*/ 0 h 1845205"/>
              <a:gd name="connsiteX13" fmla="*/ 4275475 w 4275475"/>
              <a:gd name="connsiteY13" fmla="*/ 180020 h 1845205"/>
              <a:gd name="connsiteX14" fmla="*/ 3735415 w 4275475"/>
              <a:gd name="connsiteY14" fmla="*/ 225025 h 1845205"/>
              <a:gd name="connsiteX15" fmla="*/ 3735415 w 4275475"/>
              <a:gd name="connsiteY15" fmla="*/ 405045 h 1845205"/>
              <a:gd name="connsiteX16" fmla="*/ 3195355 w 4275475"/>
              <a:gd name="connsiteY16" fmla="*/ 495055 h 1845205"/>
              <a:gd name="connsiteX17" fmla="*/ 3195355 w 4275475"/>
              <a:gd name="connsiteY17" fmla="*/ 720080 h 1845205"/>
              <a:gd name="connsiteX18" fmla="*/ 2520280 w 4275475"/>
              <a:gd name="connsiteY18" fmla="*/ 810090 h 1845205"/>
              <a:gd name="connsiteX19" fmla="*/ 2520280 w 4275475"/>
              <a:gd name="connsiteY19" fmla="*/ 1035115 h 1845205"/>
              <a:gd name="connsiteX20" fmla="*/ 1755195 w 4275475"/>
              <a:gd name="connsiteY20" fmla="*/ 1170130 h 1845205"/>
              <a:gd name="connsiteX21" fmla="*/ 1755195 w 4275475"/>
              <a:gd name="connsiteY21" fmla="*/ 1395155 h 1845205"/>
              <a:gd name="connsiteX22" fmla="*/ 720080 w 4275475"/>
              <a:gd name="connsiteY22" fmla="*/ 1620180 h 1845205"/>
              <a:gd name="connsiteX23" fmla="*/ 720080 w 4275475"/>
              <a:gd name="connsiteY23" fmla="*/ 1755195 h 1845205"/>
              <a:gd name="connsiteX24" fmla="*/ 180020 w 4275475"/>
              <a:gd name="connsiteY24" fmla="*/ 1845205 h 1845205"/>
              <a:gd name="connsiteX25" fmla="*/ 0 w 4275475"/>
              <a:gd name="connsiteY25" fmla="*/ 1710190 h 1845205"/>
              <a:gd name="connsiteX0" fmla="*/ 0 w 4275475"/>
              <a:gd name="connsiteY0" fmla="*/ 1710190 h 1845205"/>
              <a:gd name="connsiteX1" fmla="*/ 585065 w 4275475"/>
              <a:gd name="connsiteY1" fmla="*/ 1620180 h 1845205"/>
              <a:gd name="connsiteX2" fmla="*/ 675075 w 4275475"/>
              <a:gd name="connsiteY2" fmla="*/ 1485165 h 1845205"/>
              <a:gd name="connsiteX3" fmla="*/ 1575175 w 4275475"/>
              <a:gd name="connsiteY3" fmla="*/ 1305145 h 1845205"/>
              <a:gd name="connsiteX4" fmla="*/ 1575175 w 4275475"/>
              <a:gd name="connsiteY4" fmla="*/ 1125125 h 1845205"/>
              <a:gd name="connsiteX5" fmla="*/ 2385265 w 4275475"/>
              <a:gd name="connsiteY5" fmla="*/ 990110 h 1845205"/>
              <a:gd name="connsiteX6" fmla="*/ 2385265 w 4275475"/>
              <a:gd name="connsiteY6" fmla="*/ 765085 h 1845205"/>
              <a:gd name="connsiteX7" fmla="*/ 3105345 w 4275475"/>
              <a:gd name="connsiteY7" fmla="*/ 675075 h 1845205"/>
              <a:gd name="connsiteX8" fmla="*/ 3105345 w 4275475"/>
              <a:gd name="connsiteY8" fmla="*/ 495055 h 1845205"/>
              <a:gd name="connsiteX9" fmla="*/ 3690410 w 4275475"/>
              <a:gd name="connsiteY9" fmla="*/ 405045 h 1845205"/>
              <a:gd name="connsiteX10" fmla="*/ 3690410 w 4275475"/>
              <a:gd name="connsiteY10" fmla="*/ 225025 h 1845205"/>
              <a:gd name="connsiteX11" fmla="*/ 4275475 w 4275475"/>
              <a:gd name="connsiteY11" fmla="*/ 180020 h 1845205"/>
              <a:gd name="connsiteX12" fmla="*/ 4275475 w 4275475"/>
              <a:gd name="connsiteY12" fmla="*/ 0 h 1845205"/>
              <a:gd name="connsiteX13" fmla="*/ 4275475 w 4275475"/>
              <a:gd name="connsiteY13" fmla="*/ 180020 h 1845205"/>
              <a:gd name="connsiteX14" fmla="*/ 3735415 w 4275475"/>
              <a:gd name="connsiteY14" fmla="*/ 225025 h 1845205"/>
              <a:gd name="connsiteX15" fmla="*/ 3735415 w 4275475"/>
              <a:gd name="connsiteY15" fmla="*/ 405045 h 1845205"/>
              <a:gd name="connsiteX16" fmla="*/ 3195355 w 4275475"/>
              <a:gd name="connsiteY16" fmla="*/ 495055 h 1845205"/>
              <a:gd name="connsiteX17" fmla="*/ 3195355 w 4275475"/>
              <a:gd name="connsiteY17" fmla="*/ 720080 h 1845205"/>
              <a:gd name="connsiteX18" fmla="*/ 2520280 w 4275475"/>
              <a:gd name="connsiteY18" fmla="*/ 810090 h 1845205"/>
              <a:gd name="connsiteX19" fmla="*/ 2520280 w 4275475"/>
              <a:gd name="connsiteY19" fmla="*/ 1035115 h 1845205"/>
              <a:gd name="connsiteX20" fmla="*/ 1755195 w 4275475"/>
              <a:gd name="connsiteY20" fmla="*/ 1170130 h 1845205"/>
              <a:gd name="connsiteX21" fmla="*/ 1755195 w 4275475"/>
              <a:gd name="connsiteY21" fmla="*/ 1395155 h 1845205"/>
              <a:gd name="connsiteX22" fmla="*/ 765085 w 4275475"/>
              <a:gd name="connsiteY22" fmla="*/ 1575175 h 1845205"/>
              <a:gd name="connsiteX23" fmla="*/ 720080 w 4275475"/>
              <a:gd name="connsiteY23" fmla="*/ 1755195 h 1845205"/>
              <a:gd name="connsiteX24" fmla="*/ 180020 w 4275475"/>
              <a:gd name="connsiteY24" fmla="*/ 1845205 h 1845205"/>
              <a:gd name="connsiteX25" fmla="*/ 0 w 4275475"/>
              <a:gd name="connsiteY25" fmla="*/ 1710190 h 1845205"/>
              <a:gd name="connsiteX0" fmla="*/ 0 w 4275475"/>
              <a:gd name="connsiteY0" fmla="*/ 1710190 h 1845205"/>
              <a:gd name="connsiteX1" fmla="*/ 585065 w 4275475"/>
              <a:gd name="connsiteY1" fmla="*/ 1620180 h 1845205"/>
              <a:gd name="connsiteX2" fmla="*/ 675075 w 4275475"/>
              <a:gd name="connsiteY2" fmla="*/ 1485165 h 1845205"/>
              <a:gd name="connsiteX3" fmla="*/ 1575175 w 4275475"/>
              <a:gd name="connsiteY3" fmla="*/ 1305145 h 1845205"/>
              <a:gd name="connsiteX4" fmla="*/ 1575175 w 4275475"/>
              <a:gd name="connsiteY4" fmla="*/ 1125125 h 1845205"/>
              <a:gd name="connsiteX5" fmla="*/ 2385265 w 4275475"/>
              <a:gd name="connsiteY5" fmla="*/ 990110 h 1845205"/>
              <a:gd name="connsiteX6" fmla="*/ 2385265 w 4275475"/>
              <a:gd name="connsiteY6" fmla="*/ 765085 h 1845205"/>
              <a:gd name="connsiteX7" fmla="*/ 3105345 w 4275475"/>
              <a:gd name="connsiteY7" fmla="*/ 675075 h 1845205"/>
              <a:gd name="connsiteX8" fmla="*/ 3105345 w 4275475"/>
              <a:gd name="connsiteY8" fmla="*/ 495055 h 1845205"/>
              <a:gd name="connsiteX9" fmla="*/ 3690410 w 4275475"/>
              <a:gd name="connsiteY9" fmla="*/ 405045 h 1845205"/>
              <a:gd name="connsiteX10" fmla="*/ 3690410 w 4275475"/>
              <a:gd name="connsiteY10" fmla="*/ 225025 h 1845205"/>
              <a:gd name="connsiteX11" fmla="*/ 4275475 w 4275475"/>
              <a:gd name="connsiteY11" fmla="*/ 180020 h 1845205"/>
              <a:gd name="connsiteX12" fmla="*/ 4275475 w 4275475"/>
              <a:gd name="connsiteY12" fmla="*/ 0 h 1845205"/>
              <a:gd name="connsiteX13" fmla="*/ 4275475 w 4275475"/>
              <a:gd name="connsiteY13" fmla="*/ 180020 h 1845205"/>
              <a:gd name="connsiteX14" fmla="*/ 3735415 w 4275475"/>
              <a:gd name="connsiteY14" fmla="*/ 225025 h 1845205"/>
              <a:gd name="connsiteX15" fmla="*/ 3735415 w 4275475"/>
              <a:gd name="connsiteY15" fmla="*/ 405045 h 1845205"/>
              <a:gd name="connsiteX16" fmla="*/ 3195355 w 4275475"/>
              <a:gd name="connsiteY16" fmla="*/ 495055 h 1845205"/>
              <a:gd name="connsiteX17" fmla="*/ 3195355 w 4275475"/>
              <a:gd name="connsiteY17" fmla="*/ 720080 h 1845205"/>
              <a:gd name="connsiteX18" fmla="*/ 2520280 w 4275475"/>
              <a:gd name="connsiteY18" fmla="*/ 810090 h 1845205"/>
              <a:gd name="connsiteX19" fmla="*/ 2520280 w 4275475"/>
              <a:gd name="connsiteY19" fmla="*/ 1035115 h 1845205"/>
              <a:gd name="connsiteX20" fmla="*/ 1755195 w 4275475"/>
              <a:gd name="connsiteY20" fmla="*/ 1170130 h 1845205"/>
              <a:gd name="connsiteX21" fmla="*/ 1755195 w 4275475"/>
              <a:gd name="connsiteY21" fmla="*/ 1395155 h 1845205"/>
              <a:gd name="connsiteX22" fmla="*/ 765085 w 4275475"/>
              <a:gd name="connsiteY22" fmla="*/ 1575175 h 1845205"/>
              <a:gd name="connsiteX23" fmla="*/ 765085 w 4275475"/>
              <a:gd name="connsiteY23" fmla="*/ 1755195 h 1845205"/>
              <a:gd name="connsiteX24" fmla="*/ 180020 w 4275475"/>
              <a:gd name="connsiteY24" fmla="*/ 1845205 h 1845205"/>
              <a:gd name="connsiteX25" fmla="*/ 0 w 4275475"/>
              <a:gd name="connsiteY25" fmla="*/ 1710190 h 1845205"/>
              <a:gd name="connsiteX0" fmla="*/ 0 w 4275475"/>
              <a:gd name="connsiteY0" fmla="*/ 1710190 h 1845205"/>
              <a:gd name="connsiteX1" fmla="*/ 675075 w 4275475"/>
              <a:gd name="connsiteY1" fmla="*/ 1710190 h 1845205"/>
              <a:gd name="connsiteX2" fmla="*/ 675075 w 4275475"/>
              <a:gd name="connsiteY2" fmla="*/ 1485165 h 1845205"/>
              <a:gd name="connsiteX3" fmla="*/ 1575175 w 4275475"/>
              <a:gd name="connsiteY3" fmla="*/ 1305145 h 1845205"/>
              <a:gd name="connsiteX4" fmla="*/ 1575175 w 4275475"/>
              <a:gd name="connsiteY4" fmla="*/ 1125125 h 1845205"/>
              <a:gd name="connsiteX5" fmla="*/ 2385265 w 4275475"/>
              <a:gd name="connsiteY5" fmla="*/ 990110 h 1845205"/>
              <a:gd name="connsiteX6" fmla="*/ 2385265 w 4275475"/>
              <a:gd name="connsiteY6" fmla="*/ 765085 h 1845205"/>
              <a:gd name="connsiteX7" fmla="*/ 3105345 w 4275475"/>
              <a:gd name="connsiteY7" fmla="*/ 675075 h 1845205"/>
              <a:gd name="connsiteX8" fmla="*/ 3105345 w 4275475"/>
              <a:gd name="connsiteY8" fmla="*/ 495055 h 1845205"/>
              <a:gd name="connsiteX9" fmla="*/ 3690410 w 4275475"/>
              <a:gd name="connsiteY9" fmla="*/ 405045 h 1845205"/>
              <a:gd name="connsiteX10" fmla="*/ 3690410 w 4275475"/>
              <a:gd name="connsiteY10" fmla="*/ 225025 h 1845205"/>
              <a:gd name="connsiteX11" fmla="*/ 4275475 w 4275475"/>
              <a:gd name="connsiteY11" fmla="*/ 180020 h 1845205"/>
              <a:gd name="connsiteX12" fmla="*/ 4275475 w 4275475"/>
              <a:gd name="connsiteY12" fmla="*/ 0 h 1845205"/>
              <a:gd name="connsiteX13" fmla="*/ 4275475 w 4275475"/>
              <a:gd name="connsiteY13" fmla="*/ 180020 h 1845205"/>
              <a:gd name="connsiteX14" fmla="*/ 3735415 w 4275475"/>
              <a:gd name="connsiteY14" fmla="*/ 225025 h 1845205"/>
              <a:gd name="connsiteX15" fmla="*/ 3735415 w 4275475"/>
              <a:gd name="connsiteY15" fmla="*/ 405045 h 1845205"/>
              <a:gd name="connsiteX16" fmla="*/ 3195355 w 4275475"/>
              <a:gd name="connsiteY16" fmla="*/ 495055 h 1845205"/>
              <a:gd name="connsiteX17" fmla="*/ 3195355 w 4275475"/>
              <a:gd name="connsiteY17" fmla="*/ 720080 h 1845205"/>
              <a:gd name="connsiteX18" fmla="*/ 2520280 w 4275475"/>
              <a:gd name="connsiteY18" fmla="*/ 810090 h 1845205"/>
              <a:gd name="connsiteX19" fmla="*/ 2520280 w 4275475"/>
              <a:gd name="connsiteY19" fmla="*/ 1035115 h 1845205"/>
              <a:gd name="connsiteX20" fmla="*/ 1755195 w 4275475"/>
              <a:gd name="connsiteY20" fmla="*/ 1170130 h 1845205"/>
              <a:gd name="connsiteX21" fmla="*/ 1755195 w 4275475"/>
              <a:gd name="connsiteY21" fmla="*/ 1395155 h 1845205"/>
              <a:gd name="connsiteX22" fmla="*/ 765085 w 4275475"/>
              <a:gd name="connsiteY22" fmla="*/ 1575175 h 1845205"/>
              <a:gd name="connsiteX23" fmla="*/ 765085 w 4275475"/>
              <a:gd name="connsiteY23" fmla="*/ 1755195 h 1845205"/>
              <a:gd name="connsiteX24" fmla="*/ 180020 w 4275475"/>
              <a:gd name="connsiteY24" fmla="*/ 1845205 h 1845205"/>
              <a:gd name="connsiteX25" fmla="*/ 0 w 4275475"/>
              <a:gd name="connsiteY25" fmla="*/ 1710190 h 1845205"/>
              <a:gd name="connsiteX0" fmla="*/ 0 w 4275475"/>
              <a:gd name="connsiteY0" fmla="*/ 1710190 h 1845205"/>
              <a:gd name="connsiteX1" fmla="*/ 675075 w 4275475"/>
              <a:gd name="connsiteY1" fmla="*/ 1710190 h 1845205"/>
              <a:gd name="connsiteX2" fmla="*/ 675075 w 4275475"/>
              <a:gd name="connsiteY2" fmla="*/ 1485165 h 1845205"/>
              <a:gd name="connsiteX3" fmla="*/ 1575175 w 4275475"/>
              <a:gd name="connsiteY3" fmla="*/ 1305145 h 1845205"/>
              <a:gd name="connsiteX4" fmla="*/ 1575175 w 4275475"/>
              <a:gd name="connsiteY4" fmla="*/ 1125125 h 1845205"/>
              <a:gd name="connsiteX5" fmla="*/ 2385265 w 4275475"/>
              <a:gd name="connsiteY5" fmla="*/ 990110 h 1845205"/>
              <a:gd name="connsiteX6" fmla="*/ 2385265 w 4275475"/>
              <a:gd name="connsiteY6" fmla="*/ 765085 h 1845205"/>
              <a:gd name="connsiteX7" fmla="*/ 3105345 w 4275475"/>
              <a:gd name="connsiteY7" fmla="*/ 675075 h 1845205"/>
              <a:gd name="connsiteX8" fmla="*/ 3105345 w 4275475"/>
              <a:gd name="connsiteY8" fmla="*/ 495055 h 1845205"/>
              <a:gd name="connsiteX9" fmla="*/ 3690410 w 4275475"/>
              <a:gd name="connsiteY9" fmla="*/ 405045 h 1845205"/>
              <a:gd name="connsiteX10" fmla="*/ 3690410 w 4275475"/>
              <a:gd name="connsiteY10" fmla="*/ 225025 h 1845205"/>
              <a:gd name="connsiteX11" fmla="*/ 4275475 w 4275475"/>
              <a:gd name="connsiteY11" fmla="*/ 180020 h 1845205"/>
              <a:gd name="connsiteX12" fmla="*/ 4275475 w 4275475"/>
              <a:gd name="connsiteY12" fmla="*/ 0 h 1845205"/>
              <a:gd name="connsiteX13" fmla="*/ 4275475 w 4275475"/>
              <a:gd name="connsiteY13" fmla="*/ 180020 h 1845205"/>
              <a:gd name="connsiteX14" fmla="*/ 3735415 w 4275475"/>
              <a:gd name="connsiteY14" fmla="*/ 225025 h 1845205"/>
              <a:gd name="connsiteX15" fmla="*/ 3735415 w 4275475"/>
              <a:gd name="connsiteY15" fmla="*/ 405045 h 1845205"/>
              <a:gd name="connsiteX16" fmla="*/ 3195355 w 4275475"/>
              <a:gd name="connsiteY16" fmla="*/ 495055 h 1845205"/>
              <a:gd name="connsiteX17" fmla="*/ 3195355 w 4275475"/>
              <a:gd name="connsiteY17" fmla="*/ 720080 h 1845205"/>
              <a:gd name="connsiteX18" fmla="*/ 2520280 w 4275475"/>
              <a:gd name="connsiteY18" fmla="*/ 810090 h 1845205"/>
              <a:gd name="connsiteX19" fmla="*/ 2520280 w 4275475"/>
              <a:gd name="connsiteY19" fmla="*/ 1035115 h 1845205"/>
              <a:gd name="connsiteX20" fmla="*/ 1755195 w 4275475"/>
              <a:gd name="connsiteY20" fmla="*/ 1170130 h 1845205"/>
              <a:gd name="connsiteX21" fmla="*/ 1755195 w 4275475"/>
              <a:gd name="connsiteY21" fmla="*/ 1395155 h 1845205"/>
              <a:gd name="connsiteX22" fmla="*/ 765085 w 4275475"/>
              <a:gd name="connsiteY22" fmla="*/ 1575175 h 1845205"/>
              <a:gd name="connsiteX23" fmla="*/ 765085 w 4275475"/>
              <a:gd name="connsiteY23" fmla="*/ 1800200 h 1845205"/>
              <a:gd name="connsiteX24" fmla="*/ 180020 w 4275475"/>
              <a:gd name="connsiteY24" fmla="*/ 1845205 h 1845205"/>
              <a:gd name="connsiteX25" fmla="*/ 0 w 4275475"/>
              <a:gd name="connsiteY25" fmla="*/ 1710190 h 1845205"/>
              <a:gd name="connsiteX0" fmla="*/ 0 w 4275475"/>
              <a:gd name="connsiteY0" fmla="*/ 1710190 h 1845205"/>
              <a:gd name="connsiteX1" fmla="*/ 675075 w 4275475"/>
              <a:gd name="connsiteY1" fmla="*/ 1710190 h 1845205"/>
              <a:gd name="connsiteX2" fmla="*/ 675075 w 4275475"/>
              <a:gd name="connsiteY2" fmla="*/ 1485165 h 1845205"/>
              <a:gd name="connsiteX3" fmla="*/ 1575175 w 4275475"/>
              <a:gd name="connsiteY3" fmla="*/ 1305145 h 1845205"/>
              <a:gd name="connsiteX4" fmla="*/ 1575175 w 4275475"/>
              <a:gd name="connsiteY4" fmla="*/ 1125125 h 1845205"/>
              <a:gd name="connsiteX5" fmla="*/ 2385265 w 4275475"/>
              <a:gd name="connsiteY5" fmla="*/ 990110 h 1845205"/>
              <a:gd name="connsiteX6" fmla="*/ 2385265 w 4275475"/>
              <a:gd name="connsiteY6" fmla="*/ 765085 h 1845205"/>
              <a:gd name="connsiteX7" fmla="*/ 3105345 w 4275475"/>
              <a:gd name="connsiteY7" fmla="*/ 675075 h 1845205"/>
              <a:gd name="connsiteX8" fmla="*/ 3105345 w 4275475"/>
              <a:gd name="connsiteY8" fmla="*/ 495055 h 1845205"/>
              <a:gd name="connsiteX9" fmla="*/ 3690410 w 4275475"/>
              <a:gd name="connsiteY9" fmla="*/ 405045 h 1845205"/>
              <a:gd name="connsiteX10" fmla="*/ 3690410 w 4275475"/>
              <a:gd name="connsiteY10" fmla="*/ 225025 h 1845205"/>
              <a:gd name="connsiteX11" fmla="*/ 4275475 w 4275475"/>
              <a:gd name="connsiteY11" fmla="*/ 180020 h 1845205"/>
              <a:gd name="connsiteX12" fmla="*/ 4275475 w 4275475"/>
              <a:gd name="connsiteY12" fmla="*/ 0 h 1845205"/>
              <a:gd name="connsiteX13" fmla="*/ 4275475 w 4275475"/>
              <a:gd name="connsiteY13" fmla="*/ 180020 h 1845205"/>
              <a:gd name="connsiteX14" fmla="*/ 3735415 w 4275475"/>
              <a:gd name="connsiteY14" fmla="*/ 225025 h 1845205"/>
              <a:gd name="connsiteX15" fmla="*/ 3735415 w 4275475"/>
              <a:gd name="connsiteY15" fmla="*/ 405045 h 1845205"/>
              <a:gd name="connsiteX16" fmla="*/ 3195355 w 4275475"/>
              <a:gd name="connsiteY16" fmla="*/ 495055 h 1845205"/>
              <a:gd name="connsiteX17" fmla="*/ 3195355 w 4275475"/>
              <a:gd name="connsiteY17" fmla="*/ 720080 h 1845205"/>
              <a:gd name="connsiteX18" fmla="*/ 2520280 w 4275475"/>
              <a:gd name="connsiteY18" fmla="*/ 810090 h 1845205"/>
              <a:gd name="connsiteX19" fmla="*/ 2520280 w 4275475"/>
              <a:gd name="connsiteY19" fmla="*/ 1035115 h 1845205"/>
              <a:gd name="connsiteX20" fmla="*/ 1755195 w 4275475"/>
              <a:gd name="connsiteY20" fmla="*/ 1170130 h 1845205"/>
              <a:gd name="connsiteX21" fmla="*/ 1755195 w 4275475"/>
              <a:gd name="connsiteY21" fmla="*/ 1395155 h 1845205"/>
              <a:gd name="connsiteX22" fmla="*/ 765085 w 4275475"/>
              <a:gd name="connsiteY22" fmla="*/ 1575175 h 1845205"/>
              <a:gd name="connsiteX23" fmla="*/ 765085 w 4275475"/>
              <a:gd name="connsiteY23" fmla="*/ 1800200 h 1845205"/>
              <a:gd name="connsiteX24" fmla="*/ 135015 w 4275475"/>
              <a:gd name="connsiteY24" fmla="*/ 1845205 h 1845205"/>
              <a:gd name="connsiteX25" fmla="*/ 0 w 4275475"/>
              <a:gd name="connsiteY25" fmla="*/ 1710190 h 1845205"/>
              <a:gd name="connsiteX0" fmla="*/ 0 w 4275475"/>
              <a:gd name="connsiteY0" fmla="*/ 1710190 h 1845205"/>
              <a:gd name="connsiteX1" fmla="*/ 675075 w 4275475"/>
              <a:gd name="connsiteY1" fmla="*/ 1710190 h 1845205"/>
              <a:gd name="connsiteX2" fmla="*/ 675075 w 4275475"/>
              <a:gd name="connsiteY2" fmla="*/ 1485165 h 1845205"/>
              <a:gd name="connsiteX3" fmla="*/ 1575175 w 4275475"/>
              <a:gd name="connsiteY3" fmla="*/ 1305145 h 1845205"/>
              <a:gd name="connsiteX4" fmla="*/ 1575175 w 4275475"/>
              <a:gd name="connsiteY4" fmla="*/ 1125125 h 1845205"/>
              <a:gd name="connsiteX5" fmla="*/ 2385265 w 4275475"/>
              <a:gd name="connsiteY5" fmla="*/ 990110 h 1845205"/>
              <a:gd name="connsiteX6" fmla="*/ 2385265 w 4275475"/>
              <a:gd name="connsiteY6" fmla="*/ 765085 h 1845205"/>
              <a:gd name="connsiteX7" fmla="*/ 3105345 w 4275475"/>
              <a:gd name="connsiteY7" fmla="*/ 675075 h 1845205"/>
              <a:gd name="connsiteX8" fmla="*/ 3105345 w 4275475"/>
              <a:gd name="connsiteY8" fmla="*/ 495055 h 1845205"/>
              <a:gd name="connsiteX9" fmla="*/ 3690410 w 4275475"/>
              <a:gd name="connsiteY9" fmla="*/ 405045 h 1845205"/>
              <a:gd name="connsiteX10" fmla="*/ 3690410 w 4275475"/>
              <a:gd name="connsiteY10" fmla="*/ 225025 h 1845205"/>
              <a:gd name="connsiteX11" fmla="*/ 4275475 w 4275475"/>
              <a:gd name="connsiteY11" fmla="*/ 180020 h 1845205"/>
              <a:gd name="connsiteX12" fmla="*/ 4275475 w 4275475"/>
              <a:gd name="connsiteY12" fmla="*/ 0 h 1845205"/>
              <a:gd name="connsiteX13" fmla="*/ 4275475 w 4275475"/>
              <a:gd name="connsiteY13" fmla="*/ 180020 h 1845205"/>
              <a:gd name="connsiteX14" fmla="*/ 3735415 w 4275475"/>
              <a:gd name="connsiteY14" fmla="*/ 225025 h 1845205"/>
              <a:gd name="connsiteX15" fmla="*/ 3735415 w 4275475"/>
              <a:gd name="connsiteY15" fmla="*/ 405045 h 1845205"/>
              <a:gd name="connsiteX16" fmla="*/ 3195355 w 4275475"/>
              <a:gd name="connsiteY16" fmla="*/ 495055 h 1845205"/>
              <a:gd name="connsiteX17" fmla="*/ 3195355 w 4275475"/>
              <a:gd name="connsiteY17" fmla="*/ 720080 h 1845205"/>
              <a:gd name="connsiteX18" fmla="*/ 2520280 w 4275475"/>
              <a:gd name="connsiteY18" fmla="*/ 810090 h 1845205"/>
              <a:gd name="connsiteX19" fmla="*/ 2520280 w 4275475"/>
              <a:gd name="connsiteY19" fmla="*/ 1035115 h 1845205"/>
              <a:gd name="connsiteX20" fmla="*/ 1755195 w 4275475"/>
              <a:gd name="connsiteY20" fmla="*/ 1170130 h 1845205"/>
              <a:gd name="connsiteX21" fmla="*/ 1755195 w 4275475"/>
              <a:gd name="connsiteY21" fmla="*/ 1395155 h 1845205"/>
              <a:gd name="connsiteX22" fmla="*/ 765085 w 4275475"/>
              <a:gd name="connsiteY22" fmla="*/ 1575175 h 1845205"/>
              <a:gd name="connsiteX23" fmla="*/ 765085 w 4275475"/>
              <a:gd name="connsiteY23" fmla="*/ 1755195 h 1845205"/>
              <a:gd name="connsiteX24" fmla="*/ 135015 w 4275475"/>
              <a:gd name="connsiteY24" fmla="*/ 1845205 h 1845205"/>
              <a:gd name="connsiteX25" fmla="*/ 0 w 4275475"/>
              <a:gd name="connsiteY25" fmla="*/ 1710190 h 1845205"/>
              <a:gd name="connsiteX0" fmla="*/ 0 w 4275475"/>
              <a:gd name="connsiteY0" fmla="*/ 1710190 h 1845205"/>
              <a:gd name="connsiteX1" fmla="*/ 675075 w 4275475"/>
              <a:gd name="connsiteY1" fmla="*/ 1665185 h 1845205"/>
              <a:gd name="connsiteX2" fmla="*/ 675075 w 4275475"/>
              <a:gd name="connsiteY2" fmla="*/ 1485165 h 1845205"/>
              <a:gd name="connsiteX3" fmla="*/ 1575175 w 4275475"/>
              <a:gd name="connsiteY3" fmla="*/ 1305145 h 1845205"/>
              <a:gd name="connsiteX4" fmla="*/ 1575175 w 4275475"/>
              <a:gd name="connsiteY4" fmla="*/ 1125125 h 1845205"/>
              <a:gd name="connsiteX5" fmla="*/ 2385265 w 4275475"/>
              <a:gd name="connsiteY5" fmla="*/ 990110 h 1845205"/>
              <a:gd name="connsiteX6" fmla="*/ 2385265 w 4275475"/>
              <a:gd name="connsiteY6" fmla="*/ 765085 h 1845205"/>
              <a:gd name="connsiteX7" fmla="*/ 3105345 w 4275475"/>
              <a:gd name="connsiteY7" fmla="*/ 675075 h 1845205"/>
              <a:gd name="connsiteX8" fmla="*/ 3105345 w 4275475"/>
              <a:gd name="connsiteY8" fmla="*/ 495055 h 1845205"/>
              <a:gd name="connsiteX9" fmla="*/ 3690410 w 4275475"/>
              <a:gd name="connsiteY9" fmla="*/ 405045 h 1845205"/>
              <a:gd name="connsiteX10" fmla="*/ 3690410 w 4275475"/>
              <a:gd name="connsiteY10" fmla="*/ 225025 h 1845205"/>
              <a:gd name="connsiteX11" fmla="*/ 4275475 w 4275475"/>
              <a:gd name="connsiteY11" fmla="*/ 180020 h 1845205"/>
              <a:gd name="connsiteX12" fmla="*/ 4275475 w 4275475"/>
              <a:gd name="connsiteY12" fmla="*/ 0 h 1845205"/>
              <a:gd name="connsiteX13" fmla="*/ 4275475 w 4275475"/>
              <a:gd name="connsiteY13" fmla="*/ 180020 h 1845205"/>
              <a:gd name="connsiteX14" fmla="*/ 3735415 w 4275475"/>
              <a:gd name="connsiteY14" fmla="*/ 225025 h 1845205"/>
              <a:gd name="connsiteX15" fmla="*/ 3735415 w 4275475"/>
              <a:gd name="connsiteY15" fmla="*/ 405045 h 1845205"/>
              <a:gd name="connsiteX16" fmla="*/ 3195355 w 4275475"/>
              <a:gd name="connsiteY16" fmla="*/ 495055 h 1845205"/>
              <a:gd name="connsiteX17" fmla="*/ 3195355 w 4275475"/>
              <a:gd name="connsiteY17" fmla="*/ 720080 h 1845205"/>
              <a:gd name="connsiteX18" fmla="*/ 2520280 w 4275475"/>
              <a:gd name="connsiteY18" fmla="*/ 810090 h 1845205"/>
              <a:gd name="connsiteX19" fmla="*/ 2520280 w 4275475"/>
              <a:gd name="connsiteY19" fmla="*/ 1035115 h 1845205"/>
              <a:gd name="connsiteX20" fmla="*/ 1755195 w 4275475"/>
              <a:gd name="connsiteY20" fmla="*/ 1170130 h 1845205"/>
              <a:gd name="connsiteX21" fmla="*/ 1755195 w 4275475"/>
              <a:gd name="connsiteY21" fmla="*/ 1395155 h 1845205"/>
              <a:gd name="connsiteX22" fmla="*/ 765085 w 4275475"/>
              <a:gd name="connsiteY22" fmla="*/ 1575175 h 1845205"/>
              <a:gd name="connsiteX23" fmla="*/ 765085 w 4275475"/>
              <a:gd name="connsiteY23" fmla="*/ 1755195 h 1845205"/>
              <a:gd name="connsiteX24" fmla="*/ 135015 w 4275475"/>
              <a:gd name="connsiteY24" fmla="*/ 1845205 h 1845205"/>
              <a:gd name="connsiteX25" fmla="*/ 0 w 4275475"/>
              <a:gd name="connsiteY25" fmla="*/ 1710190 h 1845205"/>
              <a:gd name="connsiteX0" fmla="*/ 0 w 4275475"/>
              <a:gd name="connsiteY0" fmla="*/ 1710190 h 1890210"/>
              <a:gd name="connsiteX1" fmla="*/ 675075 w 4275475"/>
              <a:gd name="connsiteY1" fmla="*/ 1665185 h 1890210"/>
              <a:gd name="connsiteX2" fmla="*/ 675075 w 4275475"/>
              <a:gd name="connsiteY2" fmla="*/ 1485165 h 1890210"/>
              <a:gd name="connsiteX3" fmla="*/ 1575175 w 4275475"/>
              <a:gd name="connsiteY3" fmla="*/ 1305145 h 1890210"/>
              <a:gd name="connsiteX4" fmla="*/ 1575175 w 4275475"/>
              <a:gd name="connsiteY4" fmla="*/ 1125125 h 1890210"/>
              <a:gd name="connsiteX5" fmla="*/ 2385265 w 4275475"/>
              <a:gd name="connsiteY5" fmla="*/ 990110 h 1890210"/>
              <a:gd name="connsiteX6" fmla="*/ 2385265 w 4275475"/>
              <a:gd name="connsiteY6" fmla="*/ 765085 h 1890210"/>
              <a:gd name="connsiteX7" fmla="*/ 3105345 w 4275475"/>
              <a:gd name="connsiteY7" fmla="*/ 675075 h 1890210"/>
              <a:gd name="connsiteX8" fmla="*/ 3105345 w 4275475"/>
              <a:gd name="connsiteY8" fmla="*/ 495055 h 1890210"/>
              <a:gd name="connsiteX9" fmla="*/ 3690410 w 4275475"/>
              <a:gd name="connsiteY9" fmla="*/ 405045 h 1890210"/>
              <a:gd name="connsiteX10" fmla="*/ 3690410 w 4275475"/>
              <a:gd name="connsiteY10" fmla="*/ 225025 h 1890210"/>
              <a:gd name="connsiteX11" fmla="*/ 4275475 w 4275475"/>
              <a:gd name="connsiteY11" fmla="*/ 180020 h 1890210"/>
              <a:gd name="connsiteX12" fmla="*/ 4275475 w 4275475"/>
              <a:gd name="connsiteY12" fmla="*/ 0 h 1890210"/>
              <a:gd name="connsiteX13" fmla="*/ 4275475 w 4275475"/>
              <a:gd name="connsiteY13" fmla="*/ 180020 h 1890210"/>
              <a:gd name="connsiteX14" fmla="*/ 3735415 w 4275475"/>
              <a:gd name="connsiteY14" fmla="*/ 225025 h 1890210"/>
              <a:gd name="connsiteX15" fmla="*/ 3735415 w 4275475"/>
              <a:gd name="connsiteY15" fmla="*/ 405045 h 1890210"/>
              <a:gd name="connsiteX16" fmla="*/ 3195355 w 4275475"/>
              <a:gd name="connsiteY16" fmla="*/ 495055 h 1890210"/>
              <a:gd name="connsiteX17" fmla="*/ 3195355 w 4275475"/>
              <a:gd name="connsiteY17" fmla="*/ 720080 h 1890210"/>
              <a:gd name="connsiteX18" fmla="*/ 2520280 w 4275475"/>
              <a:gd name="connsiteY18" fmla="*/ 810090 h 1890210"/>
              <a:gd name="connsiteX19" fmla="*/ 2520280 w 4275475"/>
              <a:gd name="connsiteY19" fmla="*/ 1035115 h 1890210"/>
              <a:gd name="connsiteX20" fmla="*/ 1755195 w 4275475"/>
              <a:gd name="connsiteY20" fmla="*/ 1170130 h 1890210"/>
              <a:gd name="connsiteX21" fmla="*/ 1755195 w 4275475"/>
              <a:gd name="connsiteY21" fmla="*/ 1395155 h 1890210"/>
              <a:gd name="connsiteX22" fmla="*/ 765085 w 4275475"/>
              <a:gd name="connsiteY22" fmla="*/ 1575175 h 1890210"/>
              <a:gd name="connsiteX23" fmla="*/ 765085 w 4275475"/>
              <a:gd name="connsiteY23" fmla="*/ 1755195 h 1890210"/>
              <a:gd name="connsiteX24" fmla="*/ 90010 w 4275475"/>
              <a:gd name="connsiteY24" fmla="*/ 1890210 h 1890210"/>
              <a:gd name="connsiteX25" fmla="*/ 0 w 4275475"/>
              <a:gd name="connsiteY25" fmla="*/ 1710190 h 1890210"/>
              <a:gd name="connsiteX0" fmla="*/ 0 w 4275475"/>
              <a:gd name="connsiteY0" fmla="*/ 1800199 h 1890210"/>
              <a:gd name="connsiteX1" fmla="*/ 675075 w 4275475"/>
              <a:gd name="connsiteY1" fmla="*/ 1665185 h 1890210"/>
              <a:gd name="connsiteX2" fmla="*/ 675075 w 4275475"/>
              <a:gd name="connsiteY2" fmla="*/ 1485165 h 1890210"/>
              <a:gd name="connsiteX3" fmla="*/ 1575175 w 4275475"/>
              <a:gd name="connsiteY3" fmla="*/ 1305145 h 1890210"/>
              <a:gd name="connsiteX4" fmla="*/ 1575175 w 4275475"/>
              <a:gd name="connsiteY4" fmla="*/ 1125125 h 1890210"/>
              <a:gd name="connsiteX5" fmla="*/ 2385265 w 4275475"/>
              <a:gd name="connsiteY5" fmla="*/ 990110 h 1890210"/>
              <a:gd name="connsiteX6" fmla="*/ 2385265 w 4275475"/>
              <a:gd name="connsiteY6" fmla="*/ 765085 h 1890210"/>
              <a:gd name="connsiteX7" fmla="*/ 3105345 w 4275475"/>
              <a:gd name="connsiteY7" fmla="*/ 675075 h 1890210"/>
              <a:gd name="connsiteX8" fmla="*/ 3105345 w 4275475"/>
              <a:gd name="connsiteY8" fmla="*/ 495055 h 1890210"/>
              <a:gd name="connsiteX9" fmla="*/ 3690410 w 4275475"/>
              <a:gd name="connsiteY9" fmla="*/ 405045 h 1890210"/>
              <a:gd name="connsiteX10" fmla="*/ 3690410 w 4275475"/>
              <a:gd name="connsiteY10" fmla="*/ 225025 h 1890210"/>
              <a:gd name="connsiteX11" fmla="*/ 4275475 w 4275475"/>
              <a:gd name="connsiteY11" fmla="*/ 180020 h 1890210"/>
              <a:gd name="connsiteX12" fmla="*/ 4275475 w 4275475"/>
              <a:gd name="connsiteY12" fmla="*/ 0 h 1890210"/>
              <a:gd name="connsiteX13" fmla="*/ 4275475 w 4275475"/>
              <a:gd name="connsiteY13" fmla="*/ 180020 h 1890210"/>
              <a:gd name="connsiteX14" fmla="*/ 3735415 w 4275475"/>
              <a:gd name="connsiteY14" fmla="*/ 225025 h 1890210"/>
              <a:gd name="connsiteX15" fmla="*/ 3735415 w 4275475"/>
              <a:gd name="connsiteY15" fmla="*/ 405045 h 1890210"/>
              <a:gd name="connsiteX16" fmla="*/ 3195355 w 4275475"/>
              <a:gd name="connsiteY16" fmla="*/ 495055 h 1890210"/>
              <a:gd name="connsiteX17" fmla="*/ 3195355 w 4275475"/>
              <a:gd name="connsiteY17" fmla="*/ 720080 h 1890210"/>
              <a:gd name="connsiteX18" fmla="*/ 2520280 w 4275475"/>
              <a:gd name="connsiteY18" fmla="*/ 810090 h 1890210"/>
              <a:gd name="connsiteX19" fmla="*/ 2520280 w 4275475"/>
              <a:gd name="connsiteY19" fmla="*/ 1035115 h 1890210"/>
              <a:gd name="connsiteX20" fmla="*/ 1755195 w 4275475"/>
              <a:gd name="connsiteY20" fmla="*/ 1170130 h 1890210"/>
              <a:gd name="connsiteX21" fmla="*/ 1755195 w 4275475"/>
              <a:gd name="connsiteY21" fmla="*/ 1395155 h 1890210"/>
              <a:gd name="connsiteX22" fmla="*/ 765085 w 4275475"/>
              <a:gd name="connsiteY22" fmla="*/ 1575175 h 1890210"/>
              <a:gd name="connsiteX23" fmla="*/ 765085 w 4275475"/>
              <a:gd name="connsiteY23" fmla="*/ 1755195 h 1890210"/>
              <a:gd name="connsiteX24" fmla="*/ 90010 w 4275475"/>
              <a:gd name="connsiteY24" fmla="*/ 1890210 h 1890210"/>
              <a:gd name="connsiteX25" fmla="*/ 0 w 4275475"/>
              <a:gd name="connsiteY25" fmla="*/ 1800199 h 18902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275475" h="1890210">
                <a:moveTo>
                  <a:pt x="0" y="1800199"/>
                </a:moveTo>
                <a:lnTo>
                  <a:pt x="675075" y="1665185"/>
                </a:lnTo>
                <a:lnTo>
                  <a:pt x="675075" y="1485165"/>
                </a:lnTo>
                <a:lnTo>
                  <a:pt x="1575175" y="1305145"/>
                </a:lnTo>
                <a:lnTo>
                  <a:pt x="1575175" y="1125125"/>
                </a:lnTo>
                <a:lnTo>
                  <a:pt x="2385265" y="990110"/>
                </a:lnTo>
                <a:lnTo>
                  <a:pt x="2385265" y="765085"/>
                </a:lnTo>
                <a:lnTo>
                  <a:pt x="3105345" y="675075"/>
                </a:lnTo>
                <a:lnTo>
                  <a:pt x="3105345" y="495055"/>
                </a:lnTo>
                <a:lnTo>
                  <a:pt x="3690410" y="405045"/>
                </a:lnTo>
                <a:lnTo>
                  <a:pt x="3690410" y="225025"/>
                </a:lnTo>
                <a:lnTo>
                  <a:pt x="4275475" y="180020"/>
                </a:lnTo>
                <a:lnTo>
                  <a:pt x="4275475" y="0"/>
                </a:lnTo>
                <a:lnTo>
                  <a:pt x="4275475" y="180020"/>
                </a:lnTo>
                <a:lnTo>
                  <a:pt x="3735415" y="225025"/>
                </a:lnTo>
                <a:lnTo>
                  <a:pt x="3735415" y="405045"/>
                </a:lnTo>
                <a:lnTo>
                  <a:pt x="3195355" y="495055"/>
                </a:lnTo>
                <a:lnTo>
                  <a:pt x="3195355" y="720080"/>
                </a:lnTo>
                <a:lnTo>
                  <a:pt x="2520280" y="810090"/>
                </a:lnTo>
                <a:lnTo>
                  <a:pt x="2520280" y="1035115"/>
                </a:lnTo>
                <a:lnTo>
                  <a:pt x="1755195" y="1170130"/>
                </a:lnTo>
                <a:lnTo>
                  <a:pt x="1755195" y="1395155"/>
                </a:lnTo>
                <a:lnTo>
                  <a:pt x="765085" y="1575175"/>
                </a:lnTo>
                <a:lnTo>
                  <a:pt x="765085" y="1755195"/>
                </a:lnTo>
                <a:lnTo>
                  <a:pt x="90010" y="1890210"/>
                </a:lnTo>
                <a:lnTo>
                  <a:pt x="0" y="1800199"/>
                </a:lnTo>
                <a:close/>
              </a:path>
            </a:pathLst>
          </a:custGeom>
          <a:solidFill>
            <a:schemeClr val="tx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자유형 36"/>
          <p:cNvSpPr/>
          <p:nvPr/>
        </p:nvSpPr>
        <p:spPr>
          <a:xfrm>
            <a:off x="944615" y="2681916"/>
            <a:ext cx="5562600" cy="2543175"/>
          </a:xfrm>
          <a:custGeom>
            <a:avLst/>
            <a:gdLst>
              <a:gd name="connsiteX0" fmla="*/ 0 w 5562600"/>
              <a:gd name="connsiteY0" fmla="*/ 2543175 h 2543175"/>
              <a:gd name="connsiteX1" fmla="*/ 914400 w 5562600"/>
              <a:gd name="connsiteY1" fmla="*/ 2105025 h 2543175"/>
              <a:gd name="connsiteX2" fmla="*/ 1409700 w 5562600"/>
              <a:gd name="connsiteY2" fmla="*/ 2390775 h 2543175"/>
              <a:gd name="connsiteX3" fmla="*/ 2743200 w 5562600"/>
              <a:gd name="connsiteY3" fmla="*/ 1200150 h 2543175"/>
              <a:gd name="connsiteX4" fmla="*/ 3810000 w 5562600"/>
              <a:gd name="connsiteY4" fmla="*/ 1657350 h 2543175"/>
              <a:gd name="connsiteX5" fmla="*/ 5562600 w 5562600"/>
              <a:gd name="connsiteY5" fmla="*/ 0 h 2543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562600" h="2543175">
                <a:moveTo>
                  <a:pt x="0" y="2543175"/>
                </a:moveTo>
                <a:cubicBezTo>
                  <a:pt x="339725" y="2336800"/>
                  <a:pt x="679450" y="2130425"/>
                  <a:pt x="914400" y="2105025"/>
                </a:cubicBezTo>
                <a:cubicBezTo>
                  <a:pt x="1149350" y="2079625"/>
                  <a:pt x="1104900" y="2541588"/>
                  <a:pt x="1409700" y="2390775"/>
                </a:cubicBezTo>
                <a:cubicBezTo>
                  <a:pt x="1714500" y="2239963"/>
                  <a:pt x="2343150" y="1322387"/>
                  <a:pt x="2743200" y="1200150"/>
                </a:cubicBezTo>
                <a:cubicBezTo>
                  <a:pt x="3143250" y="1077913"/>
                  <a:pt x="3340100" y="1857375"/>
                  <a:pt x="3810000" y="1657350"/>
                </a:cubicBezTo>
                <a:cubicBezTo>
                  <a:pt x="4279900" y="1457325"/>
                  <a:pt x="4921250" y="728662"/>
                  <a:pt x="5562600" y="0"/>
                </a:cubicBezTo>
              </a:path>
            </a:pathLst>
          </a:custGeom>
          <a:noFill/>
          <a:ln w="254000" cap="rnd">
            <a:solidFill>
              <a:schemeClr val="accent1">
                <a:lumMod val="75000"/>
              </a:schemeClr>
            </a:solidFill>
            <a:tailEnd type="triangle" w="med" len="med"/>
          </a:ln>
          <a:effectLst/>
          <a:scene3d>
            <a:camera prst="perspectiveHeroicExtremeRightFacing">
              <a:rot lat="486000" lon="19834791" rev="216527"/>
            </a:camera>
            <a:lightRig rig="threePt" dir="t"/>
          </a:scene3d>
          <a:sp3d extrusionH="254000" contourW="8890">
            <a:contourClr>
              <a:schemeClr val="bg1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313460" y="4169916"/>
            <a:ext cx="2830540" cy="6461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pPr>
              <a:defRPr/>
            </a:pP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add text add text add text add text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313460" y="4847898"/>
            <a:ext cx="2830540" cy="4762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313460" y="5356016"/>
            <a:ext cx="2830540" cy="4762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</a:t>
            </a:r>
            <a:endParaRPr lang="en-US" altLang="ko-KR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313460" y="2475696"/>
            <a:ext cx="2830540" cy="6461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pPr>
              <a:defRPr/>
            </a:pP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add text add text add text add text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313460" y="3153678"/>
            <a:ext cx="2830540" cy="4762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313460" y="3661797"/>
            <a:ext cx="2830540" cy="4762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</a:t>
            </a:r>
            <a:endParaRPr lang="en-US" altLang="ko-KR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그룹 60"/>
          <p:cNvGrpSpPr/>
          <p:nvPr/>
        </p:nvGrpSpPr>
        <p:grpSpPr>
          <a:xfrm>
            <a:off x="1219960" y="1402726"/>
            <a:ext cx="4516930" cy="4275475"/>
            <a:chOff x="1736685" y="1223755"/>
            <a:chExt cx="5310590" cy="4365485"/>
          </a:xfrm>
          <a:scene3d>
            <a:camera prst="perspectiveHeroicExtremeRightFacing" fov="4500000">
              <a:rot lat="600001" lon="20112767" rev="0"/>
            </a:camera>
            <a:lightRig rig="threePt" dir="t"/>
          </a:scene3d>
        </p:grpSpPr>
        <p:sp>
          <p:nvSpPr>
            <p:cNvPr id="6" name="직사각형 61"/>
            <p:cNvSpPr/>
            <p:nvPr/>
          </p:nvSpPr>
          <p:spPr>
            <a:xfrm>
              <a:off x="1736685" y="2348880"/>
              <a:ext cx="1035115" cy="3240360"/>
            </a:xfrm>
            <a:prstGeom prst="rect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6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AAA</a:t>
              </a:r>
            </a:p>
            <a:p>
              <a:pPr algn="ctr"/>
              <a:r>
                <a:rPr lang="en-US" altLang="ko-KR" sz="16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ADD</a:t>
              </a:r>
            </a:p>
          </p:txBody>
        </p:sp>
        <p:sp>
          <p:nvSpPr>
            <p:cNvPr id="7" name="직사각형 62"/>
            <p:cNvSpPr/>
            <p:nvPr/>
          </p:nvSpPr>
          <p:spPr>
            <a:xfrm>
              <a:off x="2546775" y="2123855"/>
              <a:ext cx="1035115" cy="3240360"/>
            </a:xfrm>
            <a:prstGeom prst="rect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6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BBB</a:t>
              </a:r>
            </a:p>
            <a:p>
              <a:pPr algn="ctr"/>
              <a:r>
                <a:rPr lang="en-US" altLang="ko-KR" sz="16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ADD</a:t>
              </a:r>
            </a:p>
            <a:p>
              <a:pPr algn="ctr"/>
              <a:endParaRPr lang="ko-KR" alt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직사각형 63"/>
            <p:cNvSpPr/>
            <p:nvPr/>
          </p:nvSpPr>
          <p:spPr>
            <a:xfrm>
              <a:off x="3446875" y="1898830"/>
              <a:ext cx="1035115" cy="324036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6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CCC</a:t>
              </a:r>
            </a:p>
            <a:p>
              <a:pPr algn="ctr"/>
              <a:r>
                <a:rPr lang="en-US" altLang="ko-KR" sz="16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ADD</a:t>
              </a:r>
            </a:p>
            <a:p>
              <a:pPr algn="ctr"/>
              <a:r>
                <a:rPr lang="en-US" altLang="ko-KR" sz="16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TEXT</a:t>
              </a:r>
              <a:endParaRPr lang="ko-KR" alt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직사각형 64"/>
            <p:cNvSpPr/>
            <p:nvPr/>
          </p:nvSpPr>
          <p:spPr>
            <a:xfrm>
              <a:off x="4301970" y="1673805"/>
              <a:ext cx="1035115" cy="324036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6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DDD</a:t>
              </a:r>
            </a:p>
            <a:p>
              <a:pPr algn="ctr"/>
              <a:r>
                <a:rPr lang="en-US" altLang="ko-KR" sz="16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ADD</a:t>
              </a:r>
            </a:p>
            <a:p>
              <a:pPr algn="ctr"/>
              <a:r>
                <a:rPr lang="en-US" altLang="ko-KR" sz="16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TEXT</a:t>
              </a:r>
              <a:endParaRPr lang="ko-KR" alt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직사각형 65"/>
            <p:cNvSpPr/>
            <p:nvPr/>
          </p:nvSpPr>
          <p:spPr>
            <a:xfrm>
              <a:off x="5157065" y="1448780"/>
              <a:ext cx="1035115" cy="324036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6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EEE</a:t>
              </a:r>
            </a:p>
            <a:p>
              <a:pPr algn="ctr"/>
              <a:r>
                <a:rPr lang="en-US" altLang="ko-KR" sz="16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ADD</a:t>
              </a:r>
            </a:p>
            <a:p>
              <a:pPr algn="ctr"/>
              <a:r>
                <a:rPr lang="en-US" altLang="ko-KR" sz="16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TEXT</a:t>
              </a:r>
              <a:endParaRPr lang="ko-KR" alt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직사각형 66"/>
            <p:cNvSpPr/>
            <p:nvPr/>
          </p:nvSpPr>
          <p:spPr>
            <a:xfrm>
              <a:off x="6012160" y="1223755"/>
              <a:ext cx="1035115" cy="3240360"/>
            </a:xfrm>
            <a:prstGeom prst="rect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6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FFF</a:t>
              </a:r>
            </a:p>
            <a:p>
              <a:pPr algn="ctr"/>
              <a:r>
                <a:rPr lang="en-US" altLang="ko-KR" sz="16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ADD</a:t>
              </a:r>
            </a:p>
          </p:txBody>
        </p:sp>
      </p:grpSp>
      <p:grpSp>
        <p:nvGrpSpPr>
          <p:cNvPr id="12" name="그룹 11"/>
          <p:cNvGrpSpPr/>
          <p:nvPr/>
        </p:nvGrpSpPr>
        <p:grpSpPr>
          <a:xfrm>
            <a:off x="1741447" y="4443183"/>
            <a:ext cx="5310590" cy="1350150"/>
            <a:chOff x="1376645" y="3068960"/>
            <a:chExt cx="5310590" cy="1350150"/>
          </a:xfrm>
          <a:solidFill>
            <a:schemeClr val="bg1">
              <a:lumMod val="50000"/>
            </a:schemeClr>
          </a:solidFill>
          <a:scene3d>
            <a:camera prst="perspectiveHeroicExtremeRightFacing"/>
            <a:lightRig rig="threePt" dir="t"/>
          </a:scene3d>
        </p:grpSpPr>
        <p:sp>
          <p:nvSpPr>
            <p:cNvPr id="13" name="직사각형 12"/>
            <p:cNvSpPr/>
            <p:nvPr/>
          </p:nvSpPr>
          <p:spPr>
            <a:xfrm>
              <a:off x="1376645" y="4194085"/>
              <a:ext cx="1035115" cy="225025"/>
            </a:xfrm>
            <a:prstGeom prst="rect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  <a:sp3d extrusionH="1905000" contourW="8890" prstMaterial="matte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직사각형 13"/>
            <p:cNvSpPr/>
            <p:nvPr/>
          </p:nvSpPr>
          <p:spPr>
            <a:xfrm>
              <a:off x="2231740" y="3969060"/>
              <a:ext cx="1035115" cy="225025"/>
            </a:xfrm>
            <a:prstGeom prst="rect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  <a:sp3d extrusionH="1905000" contourW="8890" prstMaterial="matte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직사각형 14"/>
            <p:cNvSpPr/>
            <p:nvPr/>
          </p:nvSpPr>
          <p:spPr>
            <a:xfrm>
              <a:off x="3086835" y="3744035"/>
              <a:ext cx="1035115" cy="225025"/>
            </a:xfrm>
            <a:prstGeom prst="rect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sp3d extrusionH="1905000" contourW="8890" prstMaterial="matte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직사각형 15"/>
            <p:cNvSpPr/>
            <p:nvPr/>
          </p:nvSpPr>
          <p:spPr>
            <a:xfrm>
              <a:off x="3941930" y="3519010"/>
              <a:ext cx="1035115" cy="225025"/>
            </a:xfrm>
            <a:prstGeom prst="rect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sp3d extrusionH="1905000" contourW="8890" prstMaterial="matte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직사각형 16"/>
            <p:cNvSpPr/>
            <p:nvPr/>
          </p:nvSpPr>
          <p:spPr>
            <a:xfrm>
              <a:off x="4797025" y="3293985"/>
              <a:ext cx="1035115" cy="225025"/>
            </a:xfrm>
            <a:prstGeom prst="rect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sp3d extrusionH="1905000" contourW="8890" prstMaterial="matte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직사각형 17"/>
            <p:cNvSpPr/>
            <p:nvPr/>
          </p:nvSpPr>
          <p:spPr>
            <a:xfrm>
              <a:off x="5652120" y="3068960"/>
              <a:ext cx="1035115" cy="225025"/>
            </a:xfrm>
            <a:prstGeom prst="rect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  <a:sp3d extrusionH="1905000" contourW="8890" prstMaterial="matte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9" name="Text Box 2"/>
          <p:cNvSpPr txBox="1">
            <a:spLocks noChangeArrowheads="1"/>
          </p:cNvSpPr>
          <p:nvPr/>
        </p:nvSpPr>
        <p:spPr bwMode="auto">
          <a:xfrm>
            <a:off x="628650" y="1004471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자유형 39"/>
          <p:cNvSpPr/>
          <p:nvPr/>
        </p:nvSpPr>
        <p:spPr>
          <a:xfrm>
            <a:off x="701570" y="4347102"/>
            <a:ext cx="4275475" cy="1890210"/>
          </a:xfrm>
          <a:custGeom>
            <a:avLst/>
            <a:gdLst>
              <a:gd name="connsiteX0" fmla="*/ 0 w 4995555"/>
              <a:gd name="connsiteY0" fmla="*/ 0 h 360040"/>
              <a:gd name="connsiteX1" fmla="*/ 4995555 w 4995555"/>
              <a:gd name="connsiteY1" fmla="*/ 0 h 360040"/>
              <a:gd name="connsiteX2" fmla="*/ 4995555 w 4995555"/>
              <a:gd name="connsiteY2" fmla="*/ 360040 h 360040"/>
              <a:gd name="connsiteX3" fmla="*/ 0 w 4995555"/>
              <a:gd name="connsiteY3" fmla="*/ 360040 h 360040"/>
              <a:gd name="connsiteX4" fmla="*/ 0 w 4995555"/>
              <a:gd name="connsiteY4" fmla="*/ 0 h 360040"/>
              <a:gd name="connsiteX0" fmla="*/ 0 w 4995555"/>
              <a:gd name="connsiteY0" fmla="*/ 0 h 360040"/>
              <a:gd name="connsiteX1" fmla="*/ 4995555 w 4995555"/>
              <a:gd name="connsiteY1" fmla="*/ 360040 h 360040"/>
              <a:gd name="connsiteX2" fmla="*/ 0 w 4995555"/>
              <a:gd name="connsiteY2" fmla="*/ 360040 h 360040"/>
              <a:gd name="connsiteX3" fmla="*/ 0 w 4995555"/>
              <a:gd name="connsiteY3" fmla="*/ 0 h 360040"/>
              <a:gd name="connsiteX0" fmla="*/ 0 w 4365485"/>
              <a:gd name="connsiteY0" fmla="*/ 1440160 h 1800200"/>
              <a:gd name="connsiteX1" fmla="*/ 4365485 w 4365485"/>
              <a:gd name="connsiteY1" fmla="*/ 0 h 1800200"/>
              <a:gd name="connsiteX2" fmla="*/ 0 w 4365485"/>
              <a:gd name="connsiteY2" fmla="*/ 1800200 h 1800200"/>
              <a:gd name="connsiteX3" fmla="*/ 0 w 4365485"/>
              <a:gd name="connsiteY3" fmla="*/ 1440160 h 1800200"/>
              <a:gd name="connsiteX0" fmla="*/ 0 w 4365485"/>
              <a:gd name="connsiteY0" fmla="*/ 1440160 h 1845205"/>
              <a:gd name="connsiteX1" fmla="*/ 4365485 w 4365485"/>
              <a:gd name="connsiteY1" fmla="*/ 0 h 1845205"/>
              <a:gd name="connsiteX2" fmla="*/ 45005 w 4365485"/>
              <a:gd name="connsiteY2" fmla="*/ 1845205 h 1845205"/>
              <a:gd name="connsiteX3" fmla="*/ 0 w 4365485"/>
              <a:gd name="connsiteY3" fmla="*/ 1440160 h 1845205"/>
              <a:gd name="connsiteX0" fmla="*/ 0 w 4500500"/>
              <a:gd name="connsiteY0" fmla="*/ 1710190 h 1845205"/>
              <a:gd name="connsiteX1" fmla="*/ 4500500 w 4500500"/>
              <a:gd name="connsiteY1" fmla="*/ 0 h 1845205"/>
              <a:gd name="connsiteX2" fmla="*/ 180020 w 4500500"/>
              <a:gd name="connsiteY2" fmla="*/ 1845205 h 1845205"/>
              <a:gd name="connsiteX3" fmla="*/ 0 w 4500500"/>
              <a:gd name="connsiteY3" fmla="*/ 1710190 h 1845205"/>
              <a:gd name="connsiteX0" fmla="*/ 0 w 4500500"/>
              <a:gd name="connsiteY0" fmla="*/ 1710190 h 1845205"/>
              <a:gd name="connsiteX1" fmla="*/ 4500500 w 4500500"/>
              <a:gd name="connsiteY1" fmla="*/ 0 h 1845205"/>
              <a:gd name="connsiteX2" fmla="*/ 2536930 w 4500500"/>
              <a:gd name="connsiteY2" fmla="*/ 842020 h 1845205"/>
              <a:gd name="connsiteX3" fmla="*/ 180020 w 4500500"/>
              <a:gd name="connsiteY3" fmla="*/ 1845205 h 1845205"/>
              <a:gd name="connsiteX4" fmla="*/ 0 w 4500500"/>
              <a:gd name="connsiteY4" fmla="*/ 1710190 h 1845205"/>
              <a:gd name="connsiteX0" fmla="*/ 0 w 4500500"/>
              <a:gd name="connsiteY0" fmla="*/ 1710190 h 1845205"/>
              <a:gd name="connsiteX1" fmla="*/ 4500500 w 4500500"/>
              <a:gd name="connsiteY1" fmla="*/ 0 h 1845205"/>
              <a:gd name="connsiteX2" fmla="*/ 2536930 w 4500500"/>
              <a:gd name="connsiteY2" fmla="*/ 842020 h 1845205"/>
              <a:gd name="connsiteX3" fmla="*/ 2365480 w 4500500"/>
              <a:gd name="connsiteY3" fmla="*/ 927745 h 1845205"/>
              <a:gd name="connsiteX4" fmla="*/ 180020 w 4500500"/>
              <a:gd name="connsiteY4" fmla="*/ 1845205 h 1845205"/>
              <a:gd name="connsiteX5" fmla="*/ 0 w 4500500"/>
              <a:gd name="connsiteY5" fmla="*/ 1710190 h 1845205"/>
              <a:gd name="connsiteX0" fmla="*/ 0 w 4500500"/>
              <a:gd name="connsiteY0" fmla="*/ 1710190 h 1845205"/>
              <a:gd name="connsiteX1" fmla="*/ 4500500 w 4500500"/>
              <a:gd name="connsiteY1" fmla="*/ 0 h 1845205"/>
              <a:gd name="connsiteX2" fmla="*/ 2536930 w 4500500"/>
              <a:gd name="connsiteY2" fmla="*/ 842020 h 1845205"/>
              <a:gd name="connsiteX3" fmla="*/ 2520280 w 4500500"/>
              <a:gd name="connsiteY3" fmla="*/ 990110 h 1845205"/>
              <a:gd name="connsiteX4" fmla="*/ 180020 w 4500500"/>
              <a:gd name="connsiteY4" fmla="*/ 1845205 h 1845205"/>
              <a:gd name="connsiteX5" fmla="*/ 0 w 4500500"/>
              <a:gd name="connsiteY5" fmla="*/ 1710190 h 1845205"/>
              <a:gd name="connsiteX0" fmla="*/ 0 w 4500500"/>
              <a:gd name="connsiteY0" fmla="*/ 1710190 h 1845205"/>
              <a:gd name="connsiteX1" fmla="*/ 2403580 w 4500500"/>
              <a:gd name="connsiteY1" fmla="*/ 794395 h 1845205"/>
              <a:gd name="connsiteX2" fmla="*/ 4500500 w 4500500"/>
              <a:gd name="connsiteY2" fmla="*/ 0 h 1845205"/>
              <a:gd name="connsiteX3" fmla="*/ 2536930 w 4500500"/>
              <a:gd name="connsiteY3" fmla="*/ 842020 h 1845205"/>
              <a:gd name="connsiteX4" fmla="*/ 2520280 w 4500500"/>
              <a:gd name="connsiteY4" fmla="*/ 990110 h 1845205"/>
              <a:gd name="connsiteX5" fmla="*/ 180020 w 4500500"/>
              <a:gd name="connsiteY5" fmla="*/ 1845205 h 1845205"/>
              <a:gd name="connsiteX6" fmla="*/ 0 w 4500500"/>
              <a:gd name="connsiteY6" fmla="*/ 1710190 h 1845205"/>
              <a:gd name="connsiteX0" fmla="*/ 0 w 4500500"/>
              <a:gd name="connsiteY0" fmla="*/ 1710190 h 1845205"/>
              <a:gd name="connsiteX1" fmla="*/ 2260705 w 4500500"/>
              <a:gd name="connsiteY1" fmla="*/ 870595 h 1845205"/>
              <a:gd name="connsiteX2" fmla="*/ 2403580 w 4500500"/>
              <a:gd name="connsiteY2" fmla="*/ 794395 h 1845205"/>
              <a:gd name="connsiteX3" fmla="*/ 4500500 w 4500500"/>
              <a:gd name="connsiteY3" fmla="*/ 0 h 1845205"/>
              <a:gd name="connsiteX4" fmla="*/ 2536930 w 4500500"/>
              <a:gd name="connsiteY4" fmla="*/ 842020 h 1845205"/>
              <a:gd name="connsiteX5" fmla="*/ 2520280 w 4500500"/>
              <a:gd name="connsiteY5" fmla="*/ 990110 h 1845205"/>
              <a:gd name="connsiteX6" fmla="*/ 180020 w 4500500"/>
              <a:gd name="connsiteY6" fmla="*/ 1845205 h 1845205"/>
              <a:gd name="connsiteX7" fmla="*/ 0 w 4500500"/>
              <a:gd name="connsiteY7" fmla="*/ 1710190 h 1845205"/>
              <a:gd name="connsiteX0" fmla="*/ 0 w 4500500"/>
              <a:gd name="connsiteY0" fmla="*/ 1710190 h 1845205"/>
              <a:gd name="connsiteX1" fmla="*/ 2385265 w 4500500"/>
              <a:gd name="connsiteY1" fmla="*/ 945105 h 1845205"/>
              <a:gd name="connsiteX2" fmla="*/ 2403580 w 4500500"/>
              <a:gd name="connsiteY2" fmla="*/ 794395 h 1845205"/>
              <a:gd name="connsiteX3" fmla="*/ 4500500 w 4500500"/>
              <a:gd name="connsiteY3" fmla="*/ 0 h 1845205"/>
              <a:gd name="connsiteX4" fmla="*/ 2536930 w 4500500"/>
              <a:gd name="connsiteY4" fmla="*/ 842020 h 1845205"/>
              <a:gd name="connsiteX5" fmla="*/ 2520280 w 4500500"/>
              <a:gd name="connsiteY5" fmla="*/ 990110 h 1845205"/>
              <a:gd name="connsiteX6" fmla="*/ 180020 w 4500500"/>
              <a:gd name="connsiteY6" fmla="*/ 1845205 h 1845205"/>
              <a:gd name="connsiteX7" fmla="*/ 0 w 4500500"/>
              <a:gd name="connsiteY7" fmla="*/ 1710190 h 1845205"/>
              <a:gd name="connsiteX0" fmla="*/ 0 w 4500500"/>
              <a:gd name="connsiteY0" fmla="*/ 1710190 h 1845205"/>
              <a:gd name="connsiteX1" fmla="*/ 2385265 w 4500500"/>
              <a:gd name="connsiteY1" fmla="*/ 945105 h 1845205"/>
              <a:gd name="connsiteX2" fmla="*/ 2403580 w 4500500"/>
              <a:gd name="connsiteY2" fmla="*/ 794395 h 1845205"/>
              <a:gd name="connsiteX3" fmla="*/ 4500500 w 4500500"/>
              <a:gd name="connsiteY3" fmla="*/ 0 h 1845205"/>
              <a:gd name="connsiteX4" fmla="*/ 2536930 w 4500500"/>
              <a:gd name="connsiteY4" fmla="*/ 842020 h 1845205"/>
              <a:gd name="connsiteX5" fmla="*/ 2520280 w 4500500"/>
              <a:gd name="connsiteY5" fmla="*/ 990110 h 1845205"/>
              <a:gd name="connsiteX6" fmla="*/ 1832080 w 4500500"/>
              <a:gd name="connsiteY6" fmla="*/ 1261120 h 1845205"/>
              <a:gd name="connsiteX7" fmla="*/ 180020 w 4500500"/>
              <a:gd name="connsiteY7" fmla="*/ 1845205 h 1845205"/>
              <a:gd name="connsiteX8" fmla="*/ 0 w 4500500"/>
              <a:gd name="connsiteY8" fmla="*/ 1710190 h 1845205"/>
              <a:gd name="connsiteX0" fmla="*/ 0 w 4500500"/>
              <a:gd name="connsiteY0" fmla="*/ 1710190 h 1845205"/>
              <a:gd name="connsiteX1" fmla="*/ 2385265 w 4500500"/>
              <a:gd name="connsiteY1" fmla="*/ 945105 h 1845205"/>
              <a:gd name="connsiteX2" fmla="*/ 2403580 w 4500500"/>
              <a:gd name="connsiteY2" fmla="*/ 794395 h 1845205"/>
              <a:gd name="connsiteX3" fmla="*/ 4500500 w 4500500"/>
              <a:gd name="connsiteY3" fmla="*/ 0 h 1845205"/>
              <a:gd name="connsiteX4" fmla="*/ 2536930 w 4500500"/>
              <a:gd name="connsiteY4" fmla="*/ 842020 h 1845205"/>
              <a:gd name="connsiteX5" fmla="*/ 2520280 w 4500500"/>
              <a:gd name="connsiteY5" fmla="*/ 990110 h 1845205"/>
              <a:gd name="connsiteX6" fmla="*/ 1845205 w 4500500"/>
              <a:gd name="connsiteY6" fmla="*/ 1215135 h 1845205"/>
              <a:gd name="connsiteX7" fmla="*/ 180020 w 4500500"/>
              <a:gd name="connsiteY7" fmla="*/ 1845205 h 1845205"/>
              <a:gd name="connsiteX8" fmla="*/ 0 w 4500500"/>
              <a:gd name="connsiteY8" fmla="*/ 1710190 h 1845205"/>
              <a:gd name="connsiteX0" fmla="*/ 0 w 4500500"/>
              <a:gd name="connsiteY0" fmla="*/ 1710190 h 1845205"/>
              <a:gd name="connsiteX1" fmla="*/ 2385265 w 4500500"/>
              <a:gd name="connsiteY1" fmla="*/ 945105 h 1845205"/>
              <a:gd name="connsiteX2" fmla="*/ 2403580 w 4500500"/>
              <a:gd name="connsiteY2" fmla="*/ 794395 h 1845205"/>
              <a:gd name="connsiteX3" fmla="*/ 4500500 w 4500500"/>
              <a:gd name="connsiteY3" fmla="*/ 0 h 1845205"/>
              <a:gd name="connsiteX4" fmla="*/ 2536930 w 4500500"/>
              <a:gd name="connsiteY4" fmla="*/ 842020 h 1845205"/>
              <a:gd name="connsiteX5" fmla="*/ 2520280 w 4500500"/>
              <a:gd name="connsiteY5" fmla="*/ 990110 h 1845205"/>
              <a:gd name="connsiteX6" fmla="*/ 1845205 w 4500500"/>
              <a:gd name="connsiteY6" fmla="*/ 1215135 h 1845205"/>
              <a:gd name="connsiteX7" fmla="*/ 1622530 w 4500500"/>
              <a:gd name="connsiteY7" fmla="*/ 1318270 h 1845205"/>
              <a:gd name="connsiteX8" fmla="*/ 180020 w 4500500"/>
              <a:gd name="connsiteY8" fmla="*/ 1845205 h 1845205"/>
              <a:gd name="connsiteX9" fmla="*/ 0 w 4500500"/>
              <a:gd name="connsiteY9" fmla="*/ 1710190 h 1845205"/>
              <a:gd name="connsiteX0" fmla="*/ 0 w 4500500"/>
              <a:gd name="connsiteY0" fmla="*/ 1710190 h 1845205"/>
              <a:gd name="connsiteX1" fmla="*/ 2385265 w 4500500"/>
              <a:gd name="connsiteY1" fmla="*/ 945105 h 1845205"/>
              <a:gd name="connsiteX2" fmla="*/ 2403580 w 4500500"/>
              <a:gd name="connsiteY2" fmla="*/ 794395 h 1845205"/>
              <a:gd name="connsiteX3" fmla="*/ 4500500 w 4500500"/>
              <a:gd name="connsiteY3" fmla="*/ 0 h 1845205"/>
              <a:gd name="connsiteX4" fmla="*/ 2536930 w 4500500"/>
              <a:gd name="connsiteY4" fmla="*/ 842020 h 1845205"/>
              <a:gd name="connsiteX5" fmla="*/ 2520280 w 4500500"/>
              <a:gd name="connsiteY5" fmla="*/ 990110 h 1845205"/>
              <a:gd name="connsiteX6" fmla="*/ 1845205 w 4500500"/>
              <a:gd name="connsiteY6" fmla="*/ 1215135 h 1845205"/>
              <a:gd name="connsiteX7" fmla="*/ 1845205 w 4500500"/>
              <a:gd name="connsiteY7" fmla="*/ 1395155 h 1845205"/>
              <a:gd name="connsiteX8" fmla="*/ 180020 w 4500500"/>
              <a:gd name="connsiteY8" fmla="*/ 1845205 h 1845205"/>
              <a:gd name="connsiteX9" fmla="*/ 0 w 4500500"/>
              <a:gd name="connsiteY9" fmla="*/ 1710190 h 1845205"/>
              <a:gd name="connsiteX0" fmla="*/ 0 w 4500500"/>
              <a:gd name="connsiteY0" fmla="*/ 1710190 h 1845205"/>
              <a:gd name="connsiteX1" fmla="*/ 2385265 w 4500500"/>
              <a:gd name="connsiteY1" fmla="*/ 945105 h 1845205"/>
              <a:gd name="connsiteX2" fmla="*/ 2403580 w 4500500"/>
              <a:gd name="connsiteY2" fmla="*/ 794395 h 1845205"/>
              <a:gd name="connsiteX3" fmla="*/ 4500500 w 4500500"/>
              <a:gd name="connsiteY3" fmla="*/ 0 h 1845205"/>
              <a:gd name="connsiteX4" fmla="*/ 2536930 w 4500500"/>
              <a:gd name="connsiteY4" fmla="*/ 842020 h 1845205"/>
              <a:gd name="connsiteX5" fmla="*/ 2520280 w 4500500"/>
              <a:gd name="connsiteY5" fmla="*/ 990110 h 1845205"/>
              <a:gd name="connsiteX6" fmla="*/ 1800200 w 4500500"/>
              <a:gd name="connsiteY6" fmla="*/ 1215135 h 1845205"/>
              <a:gd name="connsiteX7" fmla="*/ 1845205 w 4500500"/>
              <a:gd name="connsiteY7" fmla="*/ 1395155 h 1845205"/>
              <a:gd name="connsiteX8" fmla="*/ 180020 w 4500500"/>
              <a:gd name="connsiteY8" fmla="*/ 1845205 h 1845205"/>
              <a:gd name="connsiteX9" fmla="*/ 0 w 4500500"/>
              <a:gd name="connsiteY9" fmla="*/ 1710190 h 1845205"/>
              <a:gd name="connsiteX0" fmla="*/ 0 w 4500500"/>
              <a:gd name="connsiteY0" fmla="*/ 1710190 h 1845205"/>
              <a:gd name="connsiteX1" fmla="*/ 2385265 w 4500500"/>
              <a:gd name="connsiteY1" fmla="*/ 945105 h 1845205"/>
              <a:gd name="connsiteX2" fmla="*/ 2403580 w 4500500"/>
              <a:gd name="connsiteY2" fmla="*/ 794395 h 1845205"/>
              <a:gd name="connsiteX3" fmla="*/ 4500500 w 4500500"/>
              <a:gd name="connsiteY3" fmla="*/ 0 h 1845205"/>
              <a:gd name="connsiteX4" fmla="*/ 2536930 w 4500500"/>
              <a:gd name="connsiteY4" fmla="*/ 842020 h 1845205"/>
              <a:gd name="connsiteX5" fmla="*/ 2520280 w 4500500"/>
              <a:gd name="connsiteY5" fmla="*/ 990110 h 1845205"/>
              <a:gd name="connsiteX6" fmla="*/ 1800200 w 4500500"/>
              <a:gd name="connsiteY6" fmla="*/ 1215135 h 1845205"/>
              <a:gd name="connsiteX7" fmla="*/ 1800200 w 4500500"/>
              <a:gd name="connsiteY7" fmla="*/ 1395155 h 1845205"/>
              <a:gd name="connsiteX8" fmla="*/ 180020 w 4500500"/>
              <a:gd name="connsiteY8" fmla="*/ 1845205 h 1845205"/>
              <a:gd name="connsiteX9" fmla="*/ 0 w 4500500"/>
              <a:gd name="connsiteY9" fmla="*/ 1710190 h 1845205"/>
              <a:gd name="connsiteX0" fmla="*/ 0 w 4500500"/>
              <a:gd name="connsiteY0" fmla="*/ 1710190 h 1845205"/>
              <a:gd name="connsiteX1" fmla="*/ 1593955 w 4500500"/>
              <a:gd name="connsiteY1" fmla="*/ 1213495 h 1845205"/>
              <a:gd name="connsiteX2" fmla="*/ 2385265 w 4500500"/>
              <a:gd name="connsiteY2" fmla="*/ 945105 h 1845205"/>
              <a:gd name="connsiteX3" fmla="*/ 2403580 w 4500500"/>
              <a:gd name="connsiteY3" fmla="*/ 794395 h 1845205"/>
              <a:gd name="connsiteX4" fmla="*/ 4500500 w 4500500"/>
              <a:gd name="connsiteY4" fmla="*/ 0 h 1845205"/>
              <a:gd name="connsiteX5" fmla="*/ 2536930 w 4500500"/>
              <a:gd name="connsiteY5" fmla="*/ 842020 h 1845205"/>
              <a:gd name="connsiteX6" fmla="*/ 2520280 w 4500500"/>
              <a:gd name="connsiteY6" fmla="*/ 990110 h 1845205"/>
              <a:gd name="connsiteX7" fmla="*/ 1800200 w 4500500"/>
              <a:gd name="connsiteY7" fmla="*/ 1215135 h 1845205"/>
              <a:gd name="connsiteX8" fmla="*/ 1800200 w 4500500"/>
              <a:gd name="connsiteY8" fmla="*/ 1395155 h 1845205"/>
              <a:gd name="connsiteX9" fmla="*/ 180020 w 4500500"/>
              <a:gd name="connsiteY9" fmla="*/ 1845205 h 1845205"/>
              <a:gd name="connsiteX10" fmla="*/ 0 w 4500500"/>
              <a:gd name="connsiteY10" fmla="*/ 1710190 h 1845205"/>
              <a:gd name="connsiteX0" fmla="*/ 0 w 4500500"/>
              <a:gd name="connsiteY0" fmla="*/ 1710190 h 1845205"/>
              <a:gd name="connsiteX1" fmla="*/ 1710190 w 4500500"/>
              <a:gd name="connsiteY1" fmla="*/ 1170130 h 1845205"/>
              <a:gd name="connsiteX2" fmla="*/ 2385265 w 4500500"/>
              <a:gd name="connsiteY2" fmla="*/ 945105 h 1845205"/>
              <a:gd name="connsiteX3" fmla="*/ 2403580 w 4500500"/>
              <a:gd name="connsiteY3" fmla="*/ 794395 h 1845205"/>
              <a:gd name="connsiteX4" fmla="*/ 4500500 w 4500500"/>
              <a:gd name="connsiteY4" fmla="*/ 0 h 1845205"/>
              <a:gd name="connsiteX5" fmla="*/ 2536930 w 4500500"/>
              <a:gd name="connsiteY5" fmla="*/ 842020 h 1845205"/>
              <a:gd name="connsiteX6" fmla="*/ 2520280 w 4500500"/>
              <a:gd name="connsiteY6" fmla="*/ 990110 h 1845205"/>
              <a:gd name="connsiteX7" fmla="*/ 1800200 w 4500500"/>
              <a:gd name="connsiteY7" fmla="*/ 1215135 h 1845205"/>
              <a:gd name="connsiteX8" fmla="*/ 1800200 w 4500500"/>
              <a:gd name="connsiteY8" fmla="*/ 1395155 h 1845205"/>
              <a:gd name="connsiteX9" fmla="*/ 180020 w 4500500"/>
              <a:gd name="connsiteY9" fmla="*/ 1845205 h 1845205"/>
              <a:gd name="connsiteX10" fmla="*/ 0 w 4500500"/>
              <a:gd name="connsiteY10" fmla="*/ 1710190 h 1845205"/>
              <a:gd name="connsiteX0" fmla="*/ 0 w 4500500"/>
              <a:gd name="connsiteY0" fmla="*/ 1710190 h 1845205"/>
              <a:gd name="connsiteX1" fmla="*/ 1546330 w 4500500"/>
              <a:gd name="connsiteY1" fmla="*/ 1232545 h 1845205"/>
              <a:gd name="connsiteX2" fmla="*/ 1710190 w 4500500"/>
              <a:gd name="connsiteY2" fmla="*/ 1170130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800200 w 4500500"/>
              <a:gd name="connsiteY8" fmla="*/ 1215135 h 1845205"/>
              <a:gd name="connsiteX9" fmla="*/ 1800200 w 4500500"/>
              <a:gd name="connsiteY9" fmla="*/ 1395155 h 1845205"/>
              <a:gd name="connsiteX10" fmla="*/ 180020 w 4500500"/>
              <a:gd name="connsiteY10" fmla="*/ 1845205 h 1845205"/>
              <a:gd name="connsiteX11" fmla="*/ 0 w 4500500"/>
              <a:gd name="connsiteY11" fmla="*/ 1710190 h 1845205"/>
              <a:gd name="connsiteX0" fmla="*/ 0 w 4500500"/>
              <a:gd name="connsiteY0" fmla="*/ 1710190 h 1845205"/>
              <a:gd name="connsiteX1" fmla="*/ 1620180 w 4500500"/>
              <a:gd name="connsiteY1" fmla="*/ 1350150 h 1845205"/>
              <a:gd name="connsiteX2" fmla="*/ 1710190 w 4500500"/>
              <a:gd name="connsiteY2" fmla="*/ 1170130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800200 w 4500500"/>
              <a:gd name="connsiteY8" fmla="*/ 1215135 h 1845205"/>
              <a:gd name="connsiteX9" fmla="*/ 1800200 w 4500500"/>
              <a:gd name="connsiteY9" fmla="*/ 1395155 h 1845205"/>
              <a:gd name="connsiteX10" fmla="*/ 180020 w 4500500"/>
              <a:gd name="connsiteY10" fmla="*/ 1845205 h 1845205"/>
              <a:gd name="connsiteX11" fmla="*/ 0 w 4500500"/>
              <a:gd name="connsiteY11" fmla="*/ 1710190 h 1845205"/>
              <a:gd name="connsiteX0" fmla="*/ 0 w 4500500"/>
              <a:gd name="connsiteY0" fmla="*/ 1710190 h 1845205"/>
              <a:gd name="connsiteX1" fmla="*/ 1530170 w 4500500"/>
              <a:gd name="connsiteY1" fmla="*/ 1305145 h 1845205"/>
              <a:gd name="connsiteX2" fmla="*/ 1710190 w 4500500"/>
              <a:gd name="connsiteY2" fmla="*/ 1170130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800200 w 4500500"/>
              <a:gd name="connsiteY8" fmla="*/ 1215135 h 1845205"/>
              <a:gd name="connsiteX9" fmla="*/ 1800200 w 4500500"/>
              <a:gd name="connsiteY9" fmla="*/ 1395155 h 1845205"/>
              <a:gd name="connsiteX10" fmla="*/ 180020 w 4500500"/>
              <a:gd name="connsiteY10" fmla="*/ 1845205 h 1845205"/>
              <a:gd name="connsiteX11" fmla="*/ 0 w 4500500"/>
              <a:gd name="connsiteY11" fmla="*/ 1710190 h 1845205"/>
              <a:gd name="connsiteX0" fmla="*/ 0 w 4500500"/>
              <a:gd name="connsiteY0" fmla="*/ 1710190 h 1845205"/>
              <a:gd name="connsiteX1" fmla="*/ 1620180 w 4500500"/>
              <a:gd name="connsiteY1" fmla="*/ 1350150 h 1845205"/>
              <a:gd name="connsiteX2" fmla="*/ 1710190 w 4500500"/>
              <a:gd name="connsiteY2" fmla="*/ 1170130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800200 w 4500500"/>
              <a:gd name="connsiteY8" fmla="*/ 1215135 h 1845205"/>
              <a:gd name="connsiteX9" fmla="*/ 1800200 w 4500500"/>
              <a:gd name="connsiteY9" fmla="*/ 1395155 h 1845205"/>
              <a:gd name="connsiteX10" fmla="*/ 180020 w 4500500"/>
              <a:gd name="connsiteY10" fmla="*/ 1845205 h 1845205"/>
              <a:gd name="connsiteX11" fmla="*/ 0 w 4500500"/>
              <a:gd name="connsiteY11" fmla="*/ 1710190 h 1845205"/>
              <a:gd name="connsiteX0" fmla="*/ 0 w 4500500"/>
              <a:gd name="connsiteY0" fmla="*/ 1710190 h 1845205"/>
              <a:gd name="connsiteX1" fmla="*/ 1620180 w 4500500"/>
              <a:gd name="connsiteY1" fmla="*/ 1350150 h 1845205"/>
              <a:gd name="connsiteX2" fmla="*/ 1620180 w 4500500"/>
              <a:gd name="connsiteY2" fmla="*/ 1125125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800200 w 4500500"/>
              <a:gd name="connsiteY8" fmla="*/ 1215135 h 1845205"/>
              <a:gd name="connsiteX9" fmla="*/ 1800200 w 4500500"/>
              <a:gd name="connsiteY9" fmla="*/ 1395155 h 1845205"/>
              <a:gd name="connsiteX10" fmla="*/ 180020 w 4500500"/>
              <a:gd name="connsiteY10" fmla="*/ 1845205 h 1845205"/>
              <a:gd name="connsiteX11" fmla="*/ 0 w 4500500"/>
              <a:gd name="connsiteY11" fmla="*/ 1710190 h 1845205"/>
              <a:gd name="connsiteX0" fmla="*/ 0 w 4500500"/>
              <a:gd name="connsiteY0" fmla="*/ 1710190 h 1845205"/>
              <a:gd name="connsiteX1" fmla="*/ 1620180 w 4500500"/>
              <a:gd name="connsiteY1" fmla="*/ 1350150 h 1845205"/>
              <a:gd name="connsiteX2" fmla="*/ 1665185 w 4500500"/>
              <a:gd name="connsiteY2" fmla="*/ 1170130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800200 w 4500500"/>
              <a:gd name="connsiteY8" fmla="*/ 1215135 h 1845205"/>
              <a:gd name="connsiteX9" fmla="*/ 1800200 w 4500500"/>
              <a:gd name="connsiteY9" fmla="*/ 1395155 h 1845205"/>
              <a:gd name="connsiteX10" fmla="*/ 180020 w 4500500"/>
              <a:gd name="connsiteY10" fmla="*/ 1845205 h 1845205"/>
              <a:gd name="connsiteX11" fmla="*/ 0 w 4500500"/>
              <a:gd name="connsiteY11" fmla="*/ 1710190 h 1845205"/>
              <a:gd name="connsiteX0" fmla="*/ 0 w 4500500"/>
              <a:gd name="connsiteY0" fmla="*/ 1710190 h 1845205"/>
              <a:gd name="connsiteX1" fmla="*/ 1665185 w 4500500"/>
              <a:gd name="connsiteY1" fmla="*/ 1350150 h 1845205"/>
              <a:gd name="connsiteX2" fmla="*/ 1665185 w 4500500"/>
              <a:gd name="connsiteY2" fmla="*/ 1170130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800200 w 4500500"/>
              <a:gd name="connsiteY8" fmla="*/ 1215135 h 1845205"/>
              <a:gd name="connsiteX9" fmla="*/ 1800200 w 4500500"/>
              <a:gd name="connsiteY9" fmla="*/ 1395155 h 1845205"/>
              <a:gd name="connsiteX10" fmla="*/ 180020 w 4500500"/>
              <a:gd name="connsiteY10" fmla="*/ 1845205 h 1845205"/>
              <a:gd name="connsiteX11" fmla="*/ 0 w 4500500"/>
              <a:gd name="connsiteY11" fmla="*/ 1710190 h 1845205"/>
              <a:gd name="connsiteX0" fmla="*/ 0 w 4500500"/>
              <a:gd name="connsiteY0" fmla="*/ 1710190 h 1845205"/>
              <a:gd name="connsiteX1" fmla="*/ 1575175 w 4500500"/>
              <a:gd name="connsiteY1" fmla="*/ 1305145 h 1845205"/>
              <a:gd name="connsiteX2" fmla="*/ 1665185 w 4500500"/>
              <a:gd name="connsiteY2" fmla="*/ 1170130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800200 w 4500500"/>
              <a:gd name="connsiteY8" fmla="*/ 1215135 h 1845205"/>
              <a:gd name="connsiteX9" fmla="*/ 1800200 w 4500500"/>
              <a:gd name="connsiteY9" fmla="*/ 1395155 h 1845205"/>
              <a:gd name="connsiteX10" fmla="*/ 180020 w 4500500"/>
              <a:gd name="connsiteY10" fmla="*/ 1845205 h 1845205"/>
              <a:gd name="connsiteX11" fmla="*/ 0 w 4500500"/>
              <a:gd name="connsiteY11" fmla="*/ 1710190 h 1845205"/>
              <a:gd name="connsiteX0" fmla="*/ 0 w 4500500"/>
              <a:gd name="connsiteY0" fmla="*/ 1710190 h 1845205"/>
              <a:gd name="connsiteX1" fmla="*/ 1575175 w 4500500"/>
              <a:gd name="connsiteY1" fmla="*/ 1305145 h 1845205"/>
              <a:gd name="connsiteX2" fmla="*/ 1665185 w 4500500"/>
              <a:gd name="connsiteY2" fmla="*/ 1170130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800200 w 4500500"/>
              <a:gd name="connsiteY8" fmla="*/ 1215135 h 1845205"/>
              <a:gd name="connsiteX9" fmla="*/ 1755195 w 4500500"/>
              <a:gd name="connsiteY9" fmla="*/ 1350150 h 1845205"/>
              <a:gd name="connsiteX10" fmla="*/ 180020 w 4500500"/>
              <a:gd name="connsiteY10" fmla="*/ 1845205 h 1845205"/>
              <a:gd name="connsiteX11" fmla="*/ 0 w 4500500"/>
              <a:gd name="connsiteY11" fmla="*/ 1710190 h 1845205"/>
              <a:gd name="connsiteX0" fmla="*/ 0 w 4500500"/>
              <a:gd name="connsiteY0" fmla="*/ 1710190 h 1845205"/>
              <a:gd name="connsiteX1" fmla="*/ 1575175 w 4500500"/>
              <a:gd name="connsiteY1" fmla="*/ 1305145 h 1845205"/>
              <a:gd name="connsiteX2" fmla="*/ 1665185 w 4500500"/>
              <a:gd name="connsiteY2" fmla="*/ 1170130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755195 w 4500500"/>
              <a:gd name="connsiteY8" fmla="*/ 1215135 h 1845205"/>
              <a:gd name="connsiteX9" fmla="*/ 1755195 w 4500500"/>
              <a:gd name="connsiteY9" fmla="*/ 1350150 h 1845205"/>
              <a:gd name="connsiteX10" fmla="*/ 180020 w 4500500"/>
              <a:gd name="connsiteY10" fmla="*/ 1845205 h 1845205"/>
              <a:gd name="connsiteX11" fmla="*/ 0 w 4500500"/>
              <a:gd name="connsiteY11" fmla="*/ 1710190 h 1845205"/>
              <a:gd name="connsiteX0" fmla="*/ 0 w 4500500"/>
              <a:gd name="connsiteY0" fmla="*/ 1710190 h 1845205"/>
              <a:gd name="connsiteX1" fmla="*/ 1575175 w 4500500"/>
              <a:gd name="connsiteY1" fmla="*/ 1305145 h 1845205"/>
              <a:gd name="connsiteX2" fmla="*/ 1620180 w 4500500"/>
              <a:gd name="connsiteY2" fmla="*/ 1170130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755195 w 4500500"/>
              <a:gd name="connsiteY8" fmla="*/ 1215135 h 1845205"/>
              <a:gd name="connsiteX9" fmla="*/ 1755195 w 4500500"/>
              <a:gd name="connsiteY9" fmla="*/ 1350150 h 1845205"/>
              <a:gd name="connsiteX10" fmla="*/ 180020 w 4500500"/>
              <a:gd name="connsiteY10" fmla="*/ 1845205 h 1845205"/>
              <a:gd name="connsiteX11" fmla="*/ 0 w 4500500"/>
              <a:gd name="connsiteY11" fmla="*/ 1710190 h 1845205"/>
              <a:gd name="connsiteX0" fmla="*/ 0 w 4500500"/>
              <a:gd name="connsiteY0" fmla="*/ 1710190 h 1845205"/>
              <a:gd name="connsiteX1" fmla="*/ 1575175 w 4500500"/>
              <a:gd name="connsiteY1" fmla="*/ 1305145 h 1845205"/>
              <a:gd name="connsiteX2" fmla="*/ 1620180 w 4500500"/>
              <a:gd name="connsiteY2" fmla="*/ 1170130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710190 w 4500500"/>
              <a:gd name="connsiteY8" fmla="*/ 1215135 h 1845205"/>
              <a:gd name="connsiteX9" fmla="*/ 1755195 w 4500500"/>
              <a:gd name="connsiteY9" fmla="*/ 1350150 h 1845205"/>
              <a:gd name="connsiteX10" fmla="*/ 180020 w 4500500"/>
              <a:gd name="connsiteY10" fmla="*/ 1845205 h 1845205"/>
              <a:gd name="connsiteX11" fmla="*/ 0 w 4500500"/>
              <a:gd name="connsiteY11" fmla="*/ 1710190 h 1845205"/>
              <a:gd name="connsiteX0" fmla="*/ 0 w 4500500"/>
              <a:gd name="connsiteY0" fmla="*/ 1710190 h 1845205"/>
              <a:gd name="connsiteX1" fmla="*/ 1575175 w 4500500"/>
              <a:gd name="connsiteY1" fmla="*/ 1305145 h 1845205"/>
              <a:gd name="connsiteX2" fmla="*/ 1575175 w 4500500"/>
              <a:gd name="connsiteY2" fmla="*/ 1125125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710190 w 4500500"/>
              <a:gd name="connsiteY8" fmla="*/ 1215135 h 1845205"/>
              <a:gd name="connsiteX9" fmla="*/ 1755195 w 4500500"/>
              <a:gd name="connsiteY9" fmla="*/ 1350150 h 1845205"/>
              <a:gd name="connsiteX10" fmla="*/ 180020 w 4500500"/>
              <a:gd name="connsiteY10" fmla="*/ 1845205 h 1845205"/>
              <a:gd name="connsiteX11" fmla="*/ 0 w 4500500"/>
              <a:gd name="connsiteY11" fmla="*/ 1710190 h 1845205"/>
              <a:gd name="connsiteX0" fmla="*/ 0 w 4500500"/>
              <a:gd name="connsiteY0" fmla="*/ 1710190 h 1845205"/>
              <a:gd name="connsiteX1" fmla="*/ 1575175 w 4500500"/>
              <a:gd name="connsiteY1" fmla="*/ 1305145 h 1845205"/>
              <a:gd name="connsiteX2" fmla="*/ 1575175 w 4500500"/>
              <a:gd name="connsiteY2" fmla="*/ 1125125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755195 w 4500500"/>
              <a:gd name="connsiteY8" fmla="*/ 1170130 h 1845205"/>
              <a:gd name="connsiteX9" fmla="*/ 1755195 w 4500500"/>
              <a:gd name="connsiteY9" fmla="*/ 1350150 h 1845205"/>
              <a:gd name="connsiteX10" fmla="*/ 180020 w 4500500"/>
              <a:gd name="connsiteY10" fmla="*/ 1845205 h 1845205"/>
              <a:gd name="connsiteX11" fmla="*/ 0 w 4500500"/>
              <a:gd name="connsiteY11" fmla="*/ 1710190 h 1845205"/>
              <a:gd name="connsiteX0" fmla="*/ 0 w 4500500"/>
              <a:gd name="connsiteY0" fmla="*/ 1710190 h 1845205"/>
              <a:gd name="connsiteX1" fmla="*/ 1575175 w 4500500"/>
              <a:gd name="connsiteY1" fmla="*/ 1305145 h 1845205"/>
              <a:gd name="connsiteX2" fmla="*/ 1575175 w 4500500"/>
              <a:gd name="connsiteY2" fmla="*/ 1125125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755195 w 4500500"/>
              <a:gd name="connsiteY8" fmla="*/ 1170130 h 1845205"/>
              <a:gd name="connsiteX9" fmla="*/ 1755195 w 4500500"/>
              <a:gd name="connsiteY9" fmla="*/ 1350150 h 1845205"/>
              <a:gd name="connsiteX10" fmla="*/ 841480 w 4500500"/>
              <a:gd name="connsiteY10" fmla="*/ 1632595 h 1845205"/>
              <a:gd name="connsiteX11" fmla="*/ 180020 w 4500500"/>
              <a:gd name="connsiteY11" fmla="*/ 1845205 h 1845205"/>
              <a:gd name="connsiteX12" fmla="*/ 0 w 4500500"/>
              <a:gd name="connsiteY12" fmla="*/ 1710190 h 1845205"/>
              <a:gd name="connsiteX0" fmla="*/ 0 w 4500500"/>
              <a:gd name="connsiteY0" fmla="*/ 1710190 h 1845205"/>
              <a:gd name="connsiteX1" fmla="*/ 1575175 w 4500500"/>
              <a:gd name="connsiteY1" fmla="*/ 1305145 h 1845205"/>
              <a:gd name="connsiteX2" fmla="*/ 1575175 w 4500500"/>
              <a:gd name="connsiteY2" fmla="*/ 1125125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755195 w 4500500"/>
              <a:gd name="connsiteY8" fmla="*/ 1170130 h 1845205"/>
              <a:gd name="connsiteX9" fmla="*/ 1755195 w 4500500"/>
              <a:gd name="connsiteY9" fmla="*/ 1350150 h 1845205"/>
              <a:gd name="connsiteX10" fmla="*/ 841480 w 4500500"/>
              <a:gd name="connsiteY10" fmla="*/ 1632595 h 1845205"/>
              <a:gd name="connsiteX11" fmla="*/ 555730 w 4500500"/>
              <a:gd name="connsiteY11" fmla="*/ 1718320 h 1845205"/>
              <a:gd name="connsiteX12" fmla="*/ 180020 w 4500500"/>
              <a:gd name="connsiteY12" fmla="*/ 1845205 h 1845205"/>
              <a:gd name="connsiteX13" fmla="*/ 0 w 4500500"/>
              <a:gd name="connsiteY13" fmla="*/ 1710190 h 1845205"/>
              <a:gd name="connsiteX0" fmla="*/ 0 w 4500500"/>
              <a:gd name="connsiteY0" fmla="*/ 1710190 h 1845205"/>
              <a:gd name="connsiteX1" fmla="*/ 1575175 w 4500500"/>
              <a:gd name="connsiteY1" fmla="*/ 1305145 h 1845205"/>
              <a:gd name="connsiteX2" fmla="*/ 1575175 w 4500500"/>
              <a:gd name="connsiteY2" fmla="*/ 1125125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755195 w 4500500"/>
              <a:gd name="connsiteY8" fmla="*/ 1170130 h 1845205"/>
              <a:gd name="connsiteX9" fmla="*/ 1755195 w 4500500"/>
              <a:gd name="connsiteY9" fmla="*/ 1350150 h 1845205"/>
              <a:gd name="connsiteX10" fmla="*/ 841480 w 4500500"/>
              <a:gd name="connsiteY10" fmla="*/ 1632595 h 1845205"/>
              <a:gd name="connsiteX11" fmla="*/ 720080 w 4500500"/>
              <a:gd name="connsiteY11" fmla="*/ 1755195 h 1845205"/>
              <a:gd name="connsiteX12" fmla="*/ 180020 w 4500500"/>
              <a:gd name="connsiteY12" fmla="*/ 1845205 h 1845205"/>
              <a:gd name="connsiteX13" fmla="*/ 0 w 4500500"/>
              <a:gd name="connsiteY13" fmla="*/ 1710190 h 1845205"/>
              <a:gd name="connsiteX0" fmla="*/ 0 w 4500500"/>
              <a:gd name="connsiteY0" fmla="*/ 1710190 h 1845205"/>
              <a:gd name="connsiteX1" fmla="*/ 1575175 w 4500500"/>
              <a:gd name="connsiteY1" fmla="*/ 1305145 h 1845205"/>
              <a:gd name="connsiteX2" fmla="*/ 1575175 w 4500500"/>
              <a:gd name="connsiteY2" fmla="*/ 1125125 h 1845205"/>
              <a:gd name="connsiteX3" fmla="*/ 2385265 w 4500500"/>
              <a:gd name="connsiteY3" fmla="*/ 945105 h 1845205"/>
              <a:gd name="connsiteX4" fmla="*/ 2403580 w 4500500"/>
              <a:gd name="connsiteY4" fmla="*/ 794395 h 1845205"/>
              <a:gd name="connsiteX5" fmla="*/ 4500500 w 4500500"/>
              <a:gd name="connsiteY5" fmla="*/ 0 h 1845205"/>
              <a:gd name="connsiteX6" fmla="*/ 2536930 w 4500500"/>
              <a:gd name="connsiteY6" fmla="*/ 842020 h 1845205"/>
              <a:gd name="connsiteX7" fmla="*/ 2520280 w 4500500"/>
              <a:gd name="connsiteY7" fmla="*/ 990110 h 1845205"/>
              <a:gd name="connsiteX8" fmla="*/ 1755195 w 4500500"/>
              <a:gd name="connsiteY8" fmla="*/ 1170130 h 1845205"/>
              <a:gd name="connsiteX9" fmla="*/ 1755195 w 4500500"/>
              <a:gd name="connsiteY9" fmla="*/ 1350150 h 1845205"/>
              <a:gd name="connsiteX10" fmla="*/ 720080 w 4500500"/>
              <a:gd name="connsiteY10" fmla="*/ 1620180 h 1845205"/>
              <a:gd name="connsiteX11" fmla="*/ 720080 w 4500500"/>
              <a:gd name="connsiteY11" fmla="*/ 1755195 h 1845205"/>
              <a:gd name="connsiteX12" fmla="*/ 180020 w 4500500"/>
              <a:gd name="connsiteY12" fmla="*/ 1845205 h 1845205"/>
              <a:gd name="connsiteX13" fmla="*/ 0 w 4500500"/>
              <a:gd name="connsiteY13" fmla="*/ 1710190 h 1845205"/>
              <a:gd name="connsiteX0" fmla="*/ 0 w 4500500"/>
              <a:gd name="connsiteY0" fmla="*/ 1710190 h 1845205"/>
              <a:gd name="connsiteX1" fmla="*/ 717655 w 4500500"/>
              <a:gd name="connsiteY1" fmla="*/ 1518295 h 1845205"/>
              <a:gd name="connsiteX2" fmla="*/ 1575175 w 4500500"/>
              <a:gd name="connsiteY2" fmla="*/ 1305145 h 1845205"/>
              <a:gd name="connsiteX3" fmla="*/ 1575175 w 4500500"/>
              <a:gd name="connsiteY3" fmla="*/ 1125125 h 1845205"/>
              <a:gd name="connsiteX4" fmla="*/ 2385265 w 4500500"/>
              <a:gd name="connsiteY4" fmla="*/ 945105 h 1845205"/>
              <a:gd name="connsiteX5" fmla="*/ 2403580 w 4500500"/>
              <a:gd name="connsiteY5" fmla="*/ 794395 h 1845205"/>
              <a:gd name="connsiteX6" fmla="*/ 4500500 w 4500500"/>
              <a:gd name="connsiteY6" fmla="*/ 0 h 1845205"/>
              <a:gd name="connsiteX7" fmla="*/ 2536930 w 4500500"/>
              <a:gd name="connsiteY7" fmla="*/ 842020 h 1845205"/>
              <a:gd name="connsiteX8" fmla="*/ 2520280 w 4500500"/>
              <a:gd name="connsiteY8" fmla="*/ 990110 h 1845205"/>
              <a:gd name="connsiteX9" fmla="*/ 1755195 w 4500500"/>
              <a:gd name="connsiteY9" fmla="*/ 1170130 h 1845205"/>
              <a:gd name="connsiteX10" fmla="*/ 1755195 w 4500500"/>
              <a:gd name="connsiteY10" fmla="*/ 1350150 h 1845205"/>
              <a:gd name="connsiteX11" fmla="*/ 720080 w 4500500"/>
              <a:gd name="connsiteY11" fmla="*/ 1620180 h 1845205"/>
              <a:gd name="connsiteX12" fmla="*/ 720080 w 4500500"/>
              <a:gd name="connsiteY12" fmla="*/ 1755195 h 1845205"/>
              <a:gd name="connsiteX13" fmla="*/ 180020 w 4500500"/>
              <a:gd name="connsiteY13" fmla="*/ 1845205 h 1845205"/>
              <a:gd name="connsiteX14" fmla="*/ 0 w 4500500"/>
              <a:gd name="connsiteY14" fmla="*/ 1710190 h 1845205"/>
              <a:gd name="connsiteX0" fmla="*/ 0 w 4500500"/>
              <a:gd name="connsiteY0" fmla="*/ 1710190 h 1845205"/>
              <a:gd name="connsiteX1" fmla="*/ 675075 w 4500500"/>
              <a:gd name="connsiteY1" fmla="*/ 1485165 h 1845205"/>
              <a:gd name="connsiteX2" fmla="*/ 1575175 w 4500500"/>
              <a:gd name="connsiteY2" fmla="*/ 1305145 h 1845205"/>
              <a:gd name="connsiteX3" fmla="*/ 1575175 w 4500500"/>
              <a:gd name="connsiteY3" fmla="*/ 1125125 h 1845205"/>
              <a:gd name="connsiteX4" fmla="*/ 2385265 w 4500500"/>
              <a:gd name="connsiteY4" fmla="*/ 945105 h 1845205"/>
              <a:gd name="connsiteX5" fmla="*/ 2403580 w 4500500"/>
              <a:gd name="connsiteY5" fmla="*/ 794395 h 1845205"/>
              <a:gd name="connsiteX6" fmla="*/ 4500500 w 4500500"/>
              <a:gd name="connsiteY6" fmla="*/ 0 h 1845205"/>
              <a:gd name="connsiteX7" fmla="*/ 2536930 w 4500500"/>
              <a:gd name="connsiteY7" fmla="*/ 842020 h 1845205"/>
              <a:gd name="connsiteX8" fmla="*/ 2520280 w 4500500"/>
              <a:gd name="connsiteY8" fmla="*/ 990110 h 1845205"/>
              <a:gd name="connsiteX9" fmla="*/ 1755195 w 4500500"/>
              <a:gd name="connsiteY9" fmla="*/ 1170130 h 1845205"/>
              <a:gd name="connsiteX10" fmla="*/ 1755195 w 4500500"/>
              <a:gd name="connsiteY10" fmla="*/ 1350150 h 1845205"/>
              <a:gd name="connsiteX11" fmla="*/ 720080 w 4500500"/>
              <a:gd name="connsiteY11" fmla="*/ 1620180 h 1845205"/>
              <a:gd name="connsiteX12" fmla="*/ 720080 w 4500500"/>
              <a:gd name="connsiteY12" fmla="*/ 1755195 h 1845205"/>
              <a:gd name="connsiteX13" fmla="*/ 180020 w 4500500"/>
              <a:gd name="connsiteY13" fmla="*/ 1845205 h 1845205"/>
              <a:gd name="connsiteX14" fmla="*/ 0 w 4500500"/>
              <a:gd name="connsiteY14" fmla="*/ 1710190 h 1845205"/>
              <a:gd name="connsiteX0" fmla="*/ 0 w 4500500"/>
              <a:gd name="connsiteY0" fmla="*/ 1710190 h 1845205"/>
              <a:gd name="connsiteX1" fmla="*/ 336655 w 4500500"/>
              <a:gd name="connsiteY1" fmla="*/ 158497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4500500 w 4500500"/>
              <a:gd name="connsiteY7" fmla="*/ 0 h 1845205"/>
              <a:gd name="connsiteX8" fmla="*/ 2536930 w 4500500"/>
              <a:gd name="connsiteY8" fmla="*/ 842020 h 1845205"/>
              <a:gd name="connsiteX9" fmla="*/ 2520280 w 4500500"/>
              <a:gd name="connsiteY9" fmla="*/ 990110 h 1845205"/>
              <a:gd name="connsiteX10" fmla="*/ 1755195 w 4500500"/>
              <a:gd name="connsiteY10" fmla="*/ 1170130 h 1845205"/>
              <a:gd name="connsiteX11" fmla="*/ 1755195 w 4500500"/>
              <a:gd name="connsiteY11" fmla="*/ 1350150 h 1845205"/>
              <a:gd name="connsiteX12" fmla="*/ 720080 w 4500500"/>
              <a:gd name="connsiteY12" fmla="*/ 1620180 h 1845205"/>
              <a:gd name="connsiteX13" fmla="*/ 720080 w 4500500"/>
              <a:gd name="connsiteY13" fmla="*/ 1755195 h 1845205"/>
              <a:gd name="connsiteX14" fmla="*/ 180020 w 4500500"/>
              <a:gd name="connsiteY14" fmla="*/ 1845205 h 1845205"/>
              <a:gd name="connsiteX15" fmla="*/ 0 w 4500500"/>
              <a:gd name="connsiteY15" fmla="*/ 1710190 h 1845205"/>
              <a:gd name="connsiteX0" fmla="*/ 0 w 4500500"/>
              <a:gd name="connsiteY0" fmla="*/ 1710190 h 1845205"/>
              <a:gd name="connsiteX1" fmla="*/ 540060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4500500 w 4500500"/>
              <a:gd name="connsiteY7" fmla="*/ 0 h 1845205"/>
              <a:gd name="connsiteX8" fmla="*/ 2536930 w 4500500"/>
              <a:gd name="connsiteY8" fmla="*/ 842020 h 1845205"/>
              <a:gd name="connsiteX9" fmla="*/ 2520280 w 4500500"/>
              <a:gd name="connsiteY9" fmla="*/ 990110 h 1845205"/>
              <a:gd name="connsiteX10" fmla="*/ 1755195 w 4500500"/>
              <a:gd name="connsiteY10" fmla="*/ 1170130 h 1845205"/>
              <a:gd name="connsiteX11" fmla="*/ 1755195 w 4500500"/>
              <a:gd name="connsiteY11" fmla="*/ 1350150 h 1845205"/>
              <a:gd name="connsiteX12" fmla="*/ 720080 w 4500500"/>
              <a:gd name="connsiteY12" fmla="*/ 1620180 h 1845205"/>
              <a:gd name="connsiteX13" fmla="*/ 720080 w 4500500"/>
              <a:gd name="connsiteY13" fmla="*/ 1755195 h 1845205"/>
              <a:gd name="connsiteX14" fmla="*/ 180020 w 4500500"/>
              <a:gd name="connsiteY14" fmla="*/ 1845205 h 1845205"/>
              <a:gd name="connsiteX15" fmla="*/ 0 w 4500500"/>
              <a:gd name="connsiteY15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4500500 w 4500500"/>
              <a:gd name="connsiteY7" fmla="*/ 0 h 1845205"/>
              <a:gd name="connsiteX8" fmla="*/ 2536930 w 4500500"/>
              <a:gd name="connsiteY8" fmla="*/ 842020 h 1845205"/>
              <a:gd name="connsiteX9" fmla="*/ 2520280 w 4500500"/>
              <a:gd name="connsiteY9" fmla="*/ 990110 h 1845205"/>
              <a:gd name="connsiteX10" fmla="*/ 1755195 w 4500500"/>
              <a:gd name="connsiteY10" fmla="*/ 1170130 h 1845205"/>
              <a:gd name="connsiteX11" fmla="*/ 1755195 w 4500500"/>
              <a:gd name="connsiteY11" fmla="*/ 1350150 h 1845205"/>
              <a:gd name="connsiteX12" fmla="*/ 720080 w 4500500"/>
              <a:gd name="connsiteY12" fmla="*/ 1620180 h 1845205"/>
              <a:gd name="connsiteX13" fmla="*/ 720080 w 4500500"/>
              <a:gd name="connsiteY13" fmla="*/ 1755195 h 1845205"/>
              <a:gd name="connsiteX14" fmla="*/ 180020 w 4500500"/>
              <a:gd name="connsiteY14" fmla="*/ 1845205 h 1845205"/>
              <a:gd name="connsiteX15" fmla="*/ 0 w 4500500"/>
              <a:gd name="connsiteY15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4500500 w 4500500"/>
              <a:gd name="connsiteY7" fmla="*/ 0 h 1845205"/>
              <a:gd name="connsiteX8" fmla="*/ 2536930 w 4500500"/>
              <a:gd name="connsiteY8" fmla="*/ 842020 h 1845205"/>
              <a:gd name="connsiteX9" fmla="*/ 2520280 w 4500500"/>
              <a:gd name="connsiteY9" fmla="*/ 990110 h 1845205"/>
              <a:gd name="connsiteX10" fmla="*/ 1755195 w 4500500"/>
              <a:gd name="connsiteY10" fmla="*/ 1170130 h 1845205"/>
              <a:gd name="connsiteX11" fmla="*/ 1755195 w 4500500"/>
              <a:gd name="connsiteY11" fmla="*/ 1350150 h 1845205"/>
              <a:gd name="connsiteX12" fmla="*/ 720080 w 4500500"/>
              <a:gd name="connsiteY12" fmla="*/ 1620180 h 1845205"/>
              <a:gd name="connsiteX13" fmla="*/ 675075 w 4500500"/>
              <a:gd name="connsiteY13" fmla="*/ 1710190 h 1845205"/>
              <a:gd name="connsiteX14" fmla="*/ 180020 w 4500500"/>
              <a:gd name="connsiteY14" fmla="*/ 1845205 h 1845205"/>
              <a:gd name="connsiteX15" fmla="*/ 0 w 4500500"/>
              <a:gd name="connsiteY15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4500500 w 4500500"/>
              <a:gd name="connsiteY7" fmla="*/ 0 h 1845205"/>
              <a:gd name="connsiteX8" fmla="*/ 2536930 w 4500500"/>
              <a:gd name="connsiteY8" fmla="*/ 842020 h 1845205"/>
              <a:gd name="connsiteX9" fmla="*/ 2475275 w 4500500"/>
              <a:gd name="connsiteY9" fmla="*/ 1035115 h 1845205"/>
              <a:gd name="connsiteX10" fmla="*/ 1755195 w 4500500"/>
              <a:gd name="connsiteY10" fmla="*/ 1170130 h 1845205"/>
              <a:gd name="connsiteX11" fmla="*/ 1755195 w 4500500"/>
              <a:gd name="connsiteY11" fmla="*/ 1350150 h 1845205"/>
              <a:gd name="connsiteX12" fmla="*/ 720080 w 4500500"/>
              <a:gd name="connsiteY12" fmla="*/ 1620180 h 1845205"/>
              <a:gd name="connsiteX13" fmla="*/ 675075 w 4500500"/>
              <a:gd name="connsiteY13" fmla="*/ 1710190 h 1845205"/>
              <a:gd name="connsiteX14" fmla="*/ 180020 w 4500500"/>
              <a:gd name="connsiteY14" fmla="*/ 1845205 h 1845205"/>
              <a:gd name="connsiteX15" fmla="*/ 0 w 4500500"/>
              <a:gd name="connsiteY15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4500500 w 4500500"/>
              <a:gd name="connsiteY7" fmla="*/ 0 h 1845205"/>
              <a:gd name="connsiteX8" fmla="*/ 2536930 w 4500500"/>
              <a:gd name="connsiteY8" fmla="*/ 842020 h 1845205"/>
              <a:gd name="connsiteX9" fmla="*/ 2520280 w 4500500"/>
              <a:gd name="connsiteY9" fmla="*/ 1035115 h 1845205"/>
              <a:gd name="connsiteX10" fmla="*/ 1755195 w 4500500"/>
              <a:gd name="connsiteY10" fmla="*/ 1170130 h 1845205"/>
              <a:gd name="connsiteX11" fmla="*/ 1755195 w 4500500"/>
              <a:gd name="connsiteY11" fmla="*/ 1350150 h 1845205"/>
              <a:gd name="connsiteX12" fmla="*/ 720080 w 4500500"/>
              <a:gd name="connsiteY12" fmla="*/ 1620180 h 1845205"/>
              <a:gd name="connsiteX13" fmla="*/ 675075 w 4500500"/>
              <a:gd name="connsiteY13" fmla="*/ 1710190 h 1845205"/>
              <a:gd name="connsiteX14" fmla="*/ 180020 w 4500500"/>
              <a:gd name="connsiteY14" fmla="*/ 1845205 h 1845205"/>
              <a:gd name="connsiteX15" fmla="*/ 0 w 4500500"/>
              <a:gd name="connsiteY15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4500500 w 4500500"/>
              <a:gd name="connsiteY7" fmla="*/ 0 h 1845205"/>
              <a:gd name="connsiteX8" fmla="*/ 3308455 w 4500500"/>
              <a:gd name="connsiteY8" fmla="*/ 499120 h 1845205"/>
              <a:gd name="connsiteX9" fmla="*/ 2536930 w 4500500"/>
              <a:gd name="connsiteY9" fmla="*/ 842020 h 1845205"/>
              <a:gd name="connsiteX10" fmla="*/ 2520280 w 4500500"/>
              <a:gd name="connsiteY10" fmla="*/ 1035115 h 1845205"/>
              <a:gd name="connsiteX11" fmla="*/ 1755195 w 4500500"/>
              <a:gd name="connsiteY11" fmla="*/ 1170130 h 1845205"/>
              <a:gd name="connsiteX12" fmla="*/ 1755195 w 4500500"/>
              <a:gd name="connsiteY12" fmla="*/ 1350150 h 1845205"/>
              <a:gd name="connsiteX13" fmla="*/ 720080 w 4500500"/>
              <a:gd name="connsiteY13" fmla="*/ 1620180 h 1845205"/>
              <a:gd name="connsiteX14" fmla="*/ 675075 w 4500500"/>
              <a:gd name="connsiteY14" fmla="*/ 1710190 h 1845205"/>
              <a:gd name="connsiteX15" fmla="*/ 180020 w 4500500"/>
              <a:gd name="connsiteY15" fmla="*/ 1845205 h 1845205"/>
              <a:gd name="connsiteX16" fmla="*/ 0 w 4500500"/>
              <a:gd name="connsiteY16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4500500 w 4500500"/>
              <a:gd name="connsiteY7" fmla="*/ 0 h 1845205"/>
              <a:gd name="connsiteX8" fmla="*/ 3308455 w 4500500"/>
              <a:gd name="connsiteY8" fmla="*/ 499120 h 1845205"/>
              <a:gd name="connsiteX9" fmla="*/ 3127480 w 4500500"/>
              <a:gd name="connsiteY9" fmla="*/ 565795 h 1845205"/>
              <a:gd name="connsiteX10" fmla="*/ 2536930 w 4500500"/>
              <a:gd name="connsiteY10" fmla="*/ 842020 h 1845205"/>
              <a:gd name="connsiteX11" fmla="*/ 2520280 w 4500500"/>
              <a:gd name="connsiteY11" fmla="*/ 1035115 h 1845205"/>
              <a:gd name="connsiteX12" fmla="*/ 1755195 w 4500500"/>
              <a:gd name="connsiteY12" fmla="*/ 1170130 h 1845205"/>
              <a:gd name="connsiteX13" fmla="*/ 1755195 w 4500500"/>
              <a:gd name="connsiteY13" fmla="*/ 1350150 h 1845205"/>
              <a:gd name="connsiteX14" fmla="*/ 720080 w 4500500"/>
              <a:gd name="connsiteY14" fmla="*/ 1620180 h 1845205"/>
              <a:gd name="connsiteX15" fmla="*/ 675075 w 4500500"/>
              <a:gd name="connsiteY15" fmla="*/ 1710190 h 1845205"/>
              <a:gd name="connsiteX16" fmla="*/ 180020 w 4500500"/>
              <a:gd name="connsiteY16" fmla="*/ 1845205 h 1845205"/>
              <a:gd name="connsiteX17" fmla="*/ 0 w 4500500"/>
              <a:gd name="connsiteY17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4500500 w 4500500"/>
              <a:gd name="connsiteY7" fmla="*/ 0 h 1845205"/>
              <a:gd name="connsiteX8" fmla="*/ 3308455 w 4500500"/>
              <a:gd name="connsiteY8" fmla="*/ 499120 h 1845205"/>
              <a:gd name="connsiteX9" fmla="*/ 3240360 w 4500500"/>
              <a:gd name="connsiteY9" fmla="*/ 720080 h 1845205"/>
              <a:gd name="connsiteX10" fmla="*/ 2536930 w 4500500"/>
              <a:gd name="connsiteY10" fmla="*/ 842020 h 1845205"/>
              <a:gd name="connsiteX11" fmla="*/ 2520280 w 4500500"/>
              <a:gd name="connsiteY11" fmla="*/ 1035115 h 1845205"/>
              <a:gd name="connsiteX12" fmla="*/ 1755195 w 4500500"/>
              <a:gd name="connsiteY12" fmla="*/ 1170130 h 1845205"/>
              <a:gd name="connsiteX13" fmla="*/ 1755195 w 4500500"/>
              <a:gd name="connsiteY13" fmla="*/ 1350150 h 1845205"/>
              <a:gd name="connsiteX14" fmla="*/ 720080 w 4500500"/>
              <a:gd name="connsiteY14" fmla="*/ 1620180 h 1845205"/>
              <a:gd name="connsiteX15" fmla="*/ 675075 w 4500500"/>
              <a:gd name="connsiteY15" fmla="*/ 1710190 h 1845205"/>
              <a:gd name="connsiteX16" fmla="*/ 180020 w 4500500"/>
              <a:gd name="connsiteY16" fmla="*/ 1845205 h 1845205"/>
              <a:gd name="connsiteX17" fmla="*/ 0 w 4500500"/>
              <a:gd name="connsiteY17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4500500 w 4500500"/>
              <a:gd name="connsiteY7" fmla="*/ 0 h 1845205"/>
              <a:gd name="connsiteX8" fmla="*/ 3308455 w 4500500"/>
              <a:gd name="connsiteY8" fmla="*/ 499120 h 1845205"/>
              <a:gd name="connsiteX9" fmla="*/ 3285365 w 4500500"/>
              <a:gd name="connsiteY9" fmla="*/ 720080 h 1845205"/>
              <a:gd name="connsiteX10" fmla="*/ 2536930 w 4500500"/>
              <a:gd name="connsiteY10" fmla="*/ 842020 h 1845205"/>
              <a:gd name="connsiteX11" fmla="*/ 2520280 w 4500500"/>
              <a:gd name="connsiteY11" fmla="*/ 1035115 h 1845205"/>
              <a:gd name="connsiteX12" fmla="*/ 1755195 w 4500500"/>
              <a:gd name="connsiteY12" fmla="*/ 1170130 h 1845205"/>
              <a:gd name="connsiteX13" fmla="*/ 1755195 w 4500500"/>
              <a:gd name="connsiteY13" fmla="*/ 1350150 h 1845205"/>
              <a:gd name="connsiteX14" fmla="*/ 720080 w 4500500"/>
              <a:gd name="connsiteY14" fmla="*/ 1620180 h 1845205"/>
              <a:gd name="connsiteX15" fmla="*/ 675075 w 4500500"/>
              <a:gd name="connsiteY15" fmla="*/ 1710190 h 1845205"/>
              <a:gd name="connsiteX16" fmla="*/ 180020 w 4500500"/>
              <a:gd name="connsiteY16" fmla="*/ 1845205 h 1845205"/>
              <a:gd name="connsiteX17" fmla="*/ 0 w 4500500"/>
              <a:gd name="connsiteY17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079855 w 4500500"/>
              <a:gd name="connsiteY7" fmla="*/ 527695 h 1845205"/>
              <a:gd name="connsiteX8" fmla="*/ 4500500 w 4500500"/>
              <a:gd name="connsiteY8" fmla="*/ 0 h 1845205"/>
              <a:gd name="connsiteX9" fmla="*/ 3308455 w 4500500"/>
              <a:gd name="connsiteY9" fmla="*/ 499120 h 1845205"/>
              <a:gd name="connsiteX10" fmla="*/ 3285365 w 4500500"/>
              <a:gd name="connsiteY10" fmla="*/ 720080 h 1845205"/>
              <a:gd name="connsiteX11" fmla="*/ 2536930 w 4500500"/>
              <a:gd name="connsiteY11" fmla="*/ 842020 h 1845205"/>
              <a:gd name="connsiteX12" fmla="*/ 2520280 w 4500500"/>
              <a:gd name="connsiteY12" fmla="*/ 1035115 h 1845205"/>
              <a:gd name="connsiteX13" fmla="*/ 1755195 w 4500500"/>
              <a:gd name="connsiteY13" fmla="*/ 1170130 h 1845205"/>
              <a:gd name="connsiteX14" fmla="*/ 1755195 w 4500500"/>
              <a:gd name="connsiteY14" fmla="*/ 1350150 h 1845205"/>
              <a:gd name="connsiteX15" fmla="*/ 720080 w 4500500"/>
              <a:gd name="connsiteY15" fmla="*/ 1620180 h 1845205"/>
              <a:gd name="connsiteX16" fmla="*/ 675075 w 4500500"/>
              <a:gd name="connsiteY16" fmla="*/ 1710190 h 1845205"/>
              <a:gd name="connsiteX17" fmla="*/ 180020 w 4500500"/>
              <a:gd name="connsiteY17" fmla="*/ 1845205 h 1845205"/>
              <a:gd name="connsiteX18" fmla="*/ 0 w 4500500"/>
              <a:gd name="connsiteY18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95355 w 4500500"/>
              <a:gd name="connsiteY7" fmla="*/ 495055 h 1845205"/>
              <a:gd name="connsiteX8" fmla="*/ 4500500 w 4500500"/>
              <a:gd name="connsiteY8" fmla="*/ 0 h 1845205"/>
              <a:gd name="connsiteX9" fmla="*/ 3308455 w 4500500"/>
              <a:gd name="connsiteY9" fmla="*/ 499120 h 1845205"/>
              <a:gd name="connsiteX10" fmla="*/ 3285365 w 4500500"/>
              <a:gd name="connsiteY10" fmla="*/ 720080 h 1845205"/>
              <a:gd name="connsiteX11" fmla="*/ 2536930 w 4500500"/>
              <a:gd name="connsiteY11" fmla="*/ 842020 h 1845205"/>
              <a:gd name="connsiteX12" fmla="*/ 2520280 w 4500500"/>
              <a:gd name="connsiteY12" fmla="*/ 1035115 h 1845205"/>
              <a:gd name="connsiteX13" fmla="*/ 1755195 w 4500500"/>
              <a:gd name="connsiteY13" fmla="*/ 1170130 h 1845205"/>
              <a:gd name="connsiteX14" fmla="*/ 1755195 w 4500500"/>
              <a:gd name="connsiteY14" fmla="*/ 1350150 h 1845205"/>
              <a:gd name="connsiteX15" fmla="*/ 720080 w 4500500"/>
              <a:gd name="connsiteY15" fmla="*/ 1620180 h 1845205"/>
              <a:gd name="connsiteX16" fmla="*/ 675075 w 4500500"/>
              <a:gd name="connsiteY16" fmla="*/ 1710190 h 1845205"/>
              <a:gd name="connsiteX17" fmla="*/ 180020 w 4500500"/>
              <a:gd name="connsiteY17" fmla="*/ 1845205 h 1845205"/>
              <a:gd name="connsiteX18" fmla="*/ 0 w 4500500"/>
              <a:gd name="connsiteY18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041755 w 4500500"/>
              <a:gd name="connsiteY7" fmla="*/ 556270 h 1845205"/>
              <a:gd name="connsiteX8" fmla="*/ 3195355 w 4500500"/>
              <a:gd name="connsiteY8" fmla="*/ 495055 h 1845205"/>
              <a:gd name="connsiteX9" fmla="*/ 4500500 w 4500500"/>
              <a:gd name="connsiteY9" fmla="*/ 0 h 1845205"/>
              <a:gd name="connsiteX10" fmla="*/ 3308455 w 4500500"/>
              <a:gd name="connsiteY10" fmla="*/ 499120 h 1845205"/>
              <a:gd name="connsiteX11" fmla="*/ 328536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05345 w 4500500"/>
              <a:gd name="connsiteY7" fmla="*/ 765085 h 1845205"/>
              <a:gd name="connsiteX8" fmla="*/ 3195355 w 4500500"/>
              <a:gd name="connsiteY8" fmla="*/ 495055 h 1845205"/>
              <a:gd name="connsiteX9" fmla="*/ 4500500 w 4500500"/>
              <a:gd name="connsiteY9" fmla="*/ 0 h 1845205"/>
              <a:gd name="connsiteX10" fmla="*/ 3308455 w 4500500"/>
              <a:gd name="connsiteY10" fmla="*/ 499120 h 1845205"/>
              <a:gd name="connsiteX11" fmla="*/ 328536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95355 w 4500500"/>
              <a:gd name="connsiteY8" fmla="*/ 495055 h 1845205"/>
              <a:gd name="connsiteX9" fmla="*/ 4500500 w 4500500"/>
              <a:gd name="connsiteY9" fmla="*/ 0 h 1845205"/>
              <a:gd name="connsiteX10" fmla="*/ 3308455 w 4500500"/>
              <a:gd name="connsiteY10" fmla="*/ 499120 h 1845205"/>
              <a:gd name="connsiteX11" fmla="*/ 328536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95355 w 4500500"/>
              <a:gd name="connsiteY8" fmla="*/ 495055 h 1845205"/>
              <a:gd name="connsiteX9" fmla="*/ 4500500 w 4500500"/>
              <a:gd name="connsiteY9" fmla="*/ 0 h 1845205"/>
              <a:gd name="connsiteX10" fmla="*/ 3308455 w 4500500"/>
              <a:gd name="connsiteY10" fmla="*/ 499120 h 1845205"/>
              <a:gd name="connsiteX11" fmla="*/ 319535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95355 w 4500500"/>
              <a:gd name="connsiteY8" fmla="*/ 495055 h 1845205"/>
              <a:gd name="connsiteX9" fmla="*/ 4500500 w 4500500"/>
              <a:gd name="connsiteY9" fmla="*/ 0 h 1845205"/>
              <a:gd name="connsiteX10" fmla="*/ 3308455 w 4500500"/>
              <a:gd name="connsiteY10" fmla="*/ 499120 h 1845205"/>
              <a:gd name="connsiteX11" fmla="*/ 319535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308455 w 4500500"/>
              <a:gd name="connsiteY10" fmla="*/ 499120 h 1845205"/>
              <a:gd name="connsiteX11" fmla="*/ 319535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240360 w 4500500"/>
              <a:gd name="connsiteY10" fmla="*/ 495055 h 1845205"/>
              <a:gd name="connsiteX11" fmla="*/ 319535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195355 w 4500500"/>
              <a:gd name="connsiteY10" fmla="*/ 540060 h 1845205"/>
              <a:gd name="connsiteX11" fmla="*/ 319535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240360 w 4500500"/>
              <a:gd name="connsiteY10" fmla="*/ 495055 h 1845205"/>
              <a:gd name="connsiteX11" fmla="*/ 319535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240360 w 4500500"/>
              <a:gd name="connsiteY10" fmla="*/ 495055 h 1845205"/>
              <a:gd name="connsiteX11" fmla="*/ 3240360 w 4500500"/>
              <a:gd name="connsiteY11" fmla="*/ 675075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240360 w 4500500"/>
              <a:gd name="connsiteY10" fmla="*/ 495055 h 1845205"/>
              <a:gd name="connsiteX11" fmla="*/ 319535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240360 w 4500500"/>
              <a:gd name="connsiteY10" fmla="*/ 495055 h 1845205"/>
              <a:gd name="connsiteX11" fmla="*/ 319535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240360 w 4500500"/>
              <a:gd name="connsiteY10" fmla="*/ 495055 h 1845205"/>
              <a:gd name="connsiteX11" fmla="*/ 319535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195355 w 4500500"/>
              <a:gd name="connsiteY10" fmla="*/ 540060 h 1845205"/>
              <a:gd name="connsiteX11" fmla="*/ 319535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195355 w 4500500"/>
              <a:gd name="connsiteY10" fmla="*/ 495055 h 1845205"/>
              <a:gd name="connsiteX11" fmla="*/ 319535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195355 w 4500500"/>
              <a:gd name="connsiteY10" fmla="*/ 495055 h 1845205"/>
              <a:gd name="connsiteX11" fmla="*/ 319535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45105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195355 w 4500500"/>
              <a:gd name="connsiteY10" fmla="*/ 495055 h 1845205"/>
              <a:gd name="connsiteX11" fmla="*/ 319535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430270 w 4500500"/>
              <a:gd name="connsiteY5" fmla="*/ 990110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195355 w 4500500"/>
              <a:gd name="connsiteY10" fmla="*/ 495055 h 1845205"/>
              <a:gd name="connsiteX11" fmla="*/ 319535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403580 w 4500500"/>
              <a:gd name="connsiteY6" fmla="*/ 79439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195355 w 4500500"/>
              <a:gd name="connsiteY10" fmla="*/ 495055 h 1845205"/>
              <a:gd name="connsiteX11" fmla="*/ 319535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195355 w 4500500"/>
              <a:gd name="connsiteY10" fmla="*/ 495055 h 1845205"/>
              <a:gd name="connsiteX11" fmla="*/ 3195355 w 4500500"/>
              <a:gd name="connsiteY11" fmla="*/ 720080 h 1845205"/>
              <a:gd name="connsiteX12" fmla="*/ 2536930 w 4500500"/>
              <a:gd name="connsiteY12" fmla="*/ 84202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195355 w 4500500"/>
              <a:gd name="connsiteY10" fmla="*/ 495055 h 1845205"/>
              <a:gd name="connsiteX11" fmla="*/ 3195355 w 4500500"/>
              <a:gd name="connsiteY11" fmla="*/ 720080 h 1845205"/>
              <a:gd name="connsiteX12" fmla="*/ 2520280 w 4500500"/>
              <a:gd name="connsiteY12" fmla="*/ 81009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50150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195355 w 4500500"/>
              <a:gd name="connsiteY10" fmla="*/ 495055 h 1845205"/>
              <a:gd name="connsiteX11" fmla="*/ 3195355 w 4500500"/>
              <a:gd name="connsiteY11" fmla="*/ 720080 h 1845205"/>
              <a:gd name="connsiteX12" fmla="*/ 2520280 w 4500500"/>
              <a:gd name="connsiteY12" fmla="*/ 81009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95155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195355 w 4500500"/>
              <a:gd name="connsiteY10" fmla="*/ 495055 h 1845205"/>
              <a:gd name="connsiteX11" fmla="*/ 3195355 w 4500500"/>
              <a:gd name="connsiteY11" fmla="*/ 720080 h 1845205"/>
              <a:gd name="connsiteX12" fmla="*/ 2520280 w 4500500"/>
              <a:gd name="connsiteY12" fmla="*/ 81009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95155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195355 w 4500500"/>
              <a:gd name="connsiteY10" fmla="*/ 495055 h 1845205"/>
              <a:gd name="connsiteX11" fmla="*/ 3195355 w 4500500"/>
              <a:gd name="connsiteY11" fmla="*/ 720080 h 1845205"/>
              <a:gd name="connsiteX12" fmla="*/ 2520280 w 4500500"/>
              <a:gd name="connsiteY12" fmla="*/ 810090 h 1845205"/>
              <a:gd name="connsiteX13" fmla="*/ 2520280 w 4500500"/>
              <a:gd name="connsiteY13" fmla="*/ 1035115 h 1845205"/>
              <a:gd name="connsiteX14" fmla="*/ 1755195 w 4500500"/>
              <a:gd name="connsiteY14" fmla="*/ 1170130 h 1845205"/>
              <a:gd name="connsiteX15" fmla="*/ 1755195 w 4500500"/>
              <a:gd name="connsiteY15" fmla="*/ 1395155 h 1845205"/>
              <a:gd name="connsiteX16" fmla="*/ 720080 w 4500500"/>
              <a:gd name="connsiteY16" fmla="*/ 1620180 h 1845205"/>
              <a:gd name="connsiteX17" fmla="*/ 675075 w 4500500"/>
              <a:gd name="connsiteY17" fmla="*/ 1710190 h 1845205"/>
              <a:gd name="connsiteX18" fmla="*/ 180020 w 4500500"/>
              <a:gd name="connsiteY18" fmla="*/ 1845205 h 1845205"/>
              <a:gd name="connsiteX19" fmla="*/ 0 w 4500500"/>
              <a:gd name="connsiteY19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4500500 w 4500500"/>
              <a:gd name="connsiteY9" fmla="*/ 0 h 1845205"/>
              <a:gd name="connsiteX10" fmla="*/ 3864512 w 4500500"/>
              <a:gd name="connsiteY10" fmla="*/ 245367 h 1845205"/>
              <a:gd name="connsiteX11" fmla="*/ 3195355 w 4500500"/>
              <a:gd name="connsiteY11" fmla="*/ 495055 h 1845205"/>
              <a:gd name="connsiteX12" fmla="*/ 3195355 w 4500500"/>
              <a:gd name="connsiteY12" fmla="*/ 720080 h 1845205"/>
              <a:gd name="connsiteX13" fmla="*/ 2520280 w 4500500"/>
              <a:gd name="connsiteY13" fmla="*/ 810090 h 1845205"/>
              <a:gd name="connsiteX14" fmla="*/ 2520280 w 4500500"/>
              <a:gd name="connsiteY14" fmla="*/ 1035115 h 1845205"/>
              <a:gd name="connsiteX15" fmla="*/ 1755195 w 4500500"/>
              <a:gd name="connsiteY15" fmla="*/ 1170130 h 1845205"/>
              <a:gd name="connsiteX16" fmla="*/ 1755195 w 4500500"/>
              <a:gd name="connsiteY16" fmla="*/ 1395155 h 1845205"/>
              <a:gd name="connsiteX17" fmla="*/ 720080 w 4500500"/>
              <a:gd name="connsiteY17" fmla="*/ 1620180 h 1845205"/>
              <a:gd name="connsiteX18" fmla="*/ 675075 w 4500500"/>
              <a:gd name="connsiteY18" fmla="*/ 1710190 h 1845205"/>
              <a:gd name="connsiteX19" fmla="*/ 180020 w 4500500"/>
              <a:gd name="connsiteY19" fmla="*/ 1845205 h 1845205"/>
              <a:gd name="connsiteX20" fmla="*/ 0 w 4500500"/>
              <a:gd name="connsiteY20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820123 w 4500500"/>
              <a:gd name="connsiteY9" fmla="*/ 239448 h 1845205"/>
              <a:gd name="connsiteX10" fmla="*/ 4500500 w 4500500"/>
              <a:gd name="connsiteY10" fmla="*/ 0 h 1845205"/>
              <a:gd name="connsiteX11" fmla="*/ 3864512 w 4500500"/>
              <a:gd name="connsiteY11" fmla="*/ 245367 h 1845205"/>
              <a:gd name="connsiteX12" fmla="*/ 3195355 w 4500500"/>
              <a:gd name="connsiteY12" fmla="*/ 495055 h 1845205"/>
              <a:gd name="connsiteX13" fmla="*/ 3195355 w 4500500"/>
              <a:gd name="connsiteY13" fmla="*/ 720080 h 1845205"/>
              <a:gd name="connsiteX14" fmla="*/ 2520280 w 4500500"/>
              <a:gd name="connsiteY14" fmla="*/ 810090 h 1845205"/>
              <a:gd name="connsiteX15" fmla="*/ 2520280 w 4500500"/>
              <a:gd name="connsiteY15" fmla="*/ 1035115 h 1845205"/>
              <a:gd name="connsiteX16" fmla="*/ 1755195 w 4500500"/>
              <a:gd name="connsiteY16" fmla="*/ 1170130 h 1845205"/>
              <a:gd name="connsiteX17" fmla="*/ 1755195 w 4500500"/>
              <a:gd name="connsiteY17" fmla="*/ 1395155 h 1845205"/>
              <a:gd name="connsiteX18" fmla="*/ 720080 w 4500500"/>
              <a:gd name="connsiteY18" fmla="*/ 1620180 h 1845205"/>
              <a:gd name="connsiteX19" fmla="*/ 675075 w 4500500"/>
              <a:gd name="connsiteY19" fmla="*/ 1710190 h 1845205"/>
              <a:gd name="connsiteX20" fmla="*/ 180020 w 4500500"/>
              <a:gd name="connsiteY20" fmla="*/ 1845205 h 1845205"/>
              <a:gd name="connsiteX21" fmla="*/ 0 w 4500500"/>
              <a:gd name="connsiteY21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820123 w 4500500"/>
              <a:gd name="connsiteY9" fmla="*/ 239448 h 1845205"/>
              <a:gd name="connsiteX10" fmla="*/ 4500500 w 4500500"/>
              <a:gd name="connsiteY10" fmla="*/ 0 h 1845205"/>
              <a:gd name="connsiteX11" fmla="*/ 3864512 w 4500500"/>
              <a:gd name="connsiteY11" fmla="*/ 245367 h 1845205"/>
              <a:gd name="connsiteX12" fmla="*/ 3790531 w 4500500"/>
              <a:gd name="connsiteY12" fmla="*/ 272000 h 1845205"/>
              <a:gd name="connsiteX13" fmla="*/ 3195355 w 4500500"/>
              <a:gd name="connsiteY13" fmla="*/ 495055 h 1845205"/>
              <a:gd name="connsiteX14" fmla="*/ 3195355 w 4500500"/>
              <a:gd name="connsiteY14" fmla="*/ 720080 h 1845205"/>
              <a:gd name="connsiteX15" fmla="*/ 2520280 w 4500500"/>
              <a:gd name="connsiteY15" fmla="*/ 810090 h 1845205"/>
              <a:gd name="connsiteX16" fmla="*/ 2520280 w 4500500"/>
              <a:gd name="connsiteY16" fmla="*/ 1035115 h 1845205"/>
              <a:gd name="connsiteX17" fmla="*/ 1755195 w 4500500"/>
              <a:gd name="connsiteY17" fmla="*/ 1170130 h 1845205"/>
              <a:gd name="connsiteX18" fmla="*/ 1755195 w 4500500"/>
              <a:gd name="connsiteY18" fmla="*/ 1395155 h 1845205"/>
              <a:gd name="connsiteX19" fmla="*/ 720080 w 4500500"/>
              <a:gd name="connsiteY19" fmla="*/ 1620180 h 1845205"/>
              <a:gd name="connsiteX20" fmla="*/ 675075 w 4500500"/>
              <a:gd name="connsiteY20" fmla="*/ 1710190 h 1845205"/>
              <a:gd name="connsiteX21" fmla="*/ 180020 w 4500500"/>
              <a:gd name="connsiteY21" fmla="*/ 1845205 h 1845205"/>
              <a:gd name="connsiteX22" fmla="*/ 0 w 4500500"/>
              <a:gd name="connsiteY22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825425 w 4500500"/>
              <a:gd name="connsiteY9" fmla="*/ 450050 h 1845205"/>
              <a:gd name="connsiteX10" fmla="*/ 3820123 w 4500500"/>
              <a:gd name="connsiteY10" fmla="*/ 239448 h 1845205"/>
              <a:gd name="connsiteX11" fmla="*/ 4500500 w 4500500"/>
              <a:gd name="connsiteY11" fmla="*/ 0 h 1845205"/>
              <a:gd name="connsiteX12" fmla="*/ 3864512 w 4500500"/>
              <a:gd name="connsiteY12" fmla="*/ 245367 h 1845205"/>
              <a:gd name="connsiteX13" fmla="*/ 3790531 w 4500500"/>
              <a:gd name="connsiteY13" fmla="*/ 272000 h 1845205"/>
              <a:gd name="connsiteX14" fmla="*/ 3195355 w 4500500"/>
              <a:gd name="connsiteY14" fmla="*/ 495055 h 1845205"/>
              <a:gd name="connsiteX15" fmla="*/ 3195355 w 4500500"/>
              <a:gd name="connsiteY15" fmla="*/ 720080 h 1845205"/>
              <a:gd name="connsiteX16" fmla="*/ 2520280 w 4500500"/>
              <a:gd name="connsiteY16" fmla="*/ 810090 h 1845205"/>
              <a:gd name="connsiteX17" fmla="*/ 2520280 w 4500500"/>
              <a:gd name="connsiteY17" fmla="*/ 1035115 h 1845205"/>
              <a:gd name="connsiteX18" fmla="*/ 1755195 w 4500500"/>
              <a:gd name="connsiteY18" fmla="*/ 1170130 h 1845205"/>
              <a:gd name="connsiteX19" fmla="*/ 1755195 w 4500500"/>
              <a:gd name="connsiteY19" fmla="*/ 1395155 h 1845205"/>
              <a:gd name="connsiteX20" fmla="*/ 720080 w 4500500"/>
              <a:gd name="connsiteY20" fmla="*/ 1620180 h 1845205"/>
              <a:gd name="connsiteX21" fmla="*/ 675075 w 4500500"/>
              <a:gd name="connsiteY21" fmla="*/ 1710190 h 1845205"/>
              <a:gd name="connsiteX22" fmla="*/ 180020 w 4500500"/>
              <a:gd name="connsiteY22" fmla="*/ 1845205 h 1845205"/>
              <a:gd name="connsiteX23" fmla="*/ 0 w 4500500"/>
              <a:gd name="connsiteY23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825425 w 4500500"/>
              <a:gd name="connsiteY9" fmla="*/ 450050 h 1845205"/>
              <a:gd name="connsiteX10" fmla="*/ 3820123 w 4500500"/>
              <a:gd name="connsiteY10" fmla="*/ 239448 h 1845205"/>
              <a:gd name="connsiteX11" fmla="*/ 4500500 w 4500500"/>
              <a:gd name="connsiteY11" fmla="*/ 0 h 1845205"/>
              <a:gd name="connsiteX12" fmla="*/ 3864512 w 4500500"/>
              <a:gd name="connsiteY12" fmla="*/ 245367 h 1845205"/>
              <a:gd name="connsiteX13" fmla="*/ 3870430 w 4500500"/>
              <a:gd name="connsiteY13" fmla="*/ 450050 h 1845205"/>
              <a:gd name="connsiteX14" fmla="*/ 3195355 w 4500500"/>
              <a:gd name="connsiteY14" fmla="*/ 495055 h 1845205"/>
              <a:gd name="connsiteX15" fmla="*/ 3195355 w 4500500"/>
              <a:gd name="connsiteY15" fmla="*/ 720080 h 1845205"/>
              <a:gd name="connsiteX16" fmla="*/ 2520280 w 4500500"/>
              <a:gd name="connsiteY16" fmla="*/ 810090 h 1845205"/>
              <a:gd name="connsiteX17" fmla="*/ 2520280 w 4500500"/>
              <a:gd name="connsiteY17" fmla="*/ 1035115 h 1845205"/>
              <a:gd name="connsiteX18" fmla="*/ 1755195 w 4500500"/>
              <a:gd name="connsiteY18" fmla="*/ 1170130 h 1845205"/>
              <a:gd name="connsiteX19" fmla="*/ 1755195 w 4500500"/>
              <a:gd name="connsiteY19" fmla="*/ 1395155 h 1845205"/>
              <a:gd name="connsiteX20" fmla="*/ 720080 w 4500500"/>
              <a:gd name="connsiteY20" fmla="*/ 1620180 h 1845205"/>
              <a:gd name="connsiteX21" fmla="*/ 675075 w 4500500"/>
              <a:gd name="connsiteY21" fmla="*/ 1710190 h 1845205"/>
              <a:gd name="connsiteX22" fmla="*/ 180020 w 4500500"/>
              <a:gd name="connsiteY22" fmla="*/ 1845205 h 1845205"/>
              <a:gd name="connsiteX23" fmla="*/ 0 w 4500500"/>
              <a:gd name="connsiteY23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780420 w 4500500"/>
              <a:gd name="connsiteY9" fmla="*/ 405045 h 1845205"/>
              <a:gd name="connsiteX10" fmla="*/ 3820123 w 4500500"/>
              <a:gd name="connsiteY10" fmla="*/ 239448 h 1845205"/>
              <a:gd name="connsiteX11" fmla="*/ 4500500 w 4500500"/>
              <a:gd name="connsiteY11" fmla="*/ 0 h 1845205"/>
              <a:gd name="connsiteX12" fmla="*/ 3864512 w 4500500"/>
              <a:gd name="connsiteY12" fmla="*/ 245367 h 1845205"/>
              <a:gd name="connsiteX13" fmla="*/ 3870430 w 4500500"/>
              <a:gd name="connsiteY13" fmla="*/ 450050 h 1845205"/>
              <a:gd name="connsiteX14" fmla="*/ 3195355 w 4500500"/>
              <a:gd name="connsiteY14" fmla="*/ 495055 h 1845205"/>
              <a:gd name="connsiteX15" fmla="*/ 3195355 w 4500500"/>
              <a:gd name="connsiteY15" fmla="*/ 720080 h 1845205"/>
              <a:gd name="connsiteX16" fmla="*/ 2520280 w 4500500"/>
              <a:gd name="connsiteY16" fmla="*/ 810090 h 1845205"/>
              <a:gd name="connsiteX17" fmla="*/ 2520280 w 4500500"/>
              <a:gd name="connsiteY17" fmla="*/ 1035115 h 1845205"/>
              <a:gd name="connsiteX18" fmla="*/ 1755195 w 4500500"/>
              <a:gd name="connsiteY18" fmla="*/ 1170130 h 1845205"/>
              <a:gd name="connsiteX19" fmla="*/ 1755195 w 4500500"/>
              <a:gd name="connsiteY19" fmla="*/ 1395155 h 1845205"/>
              <a:gd name="connsiteX20" fmla="*/ 720080 w 4500500"/>
              <a:gd name="connsiteY20" fmla="*/ 1620180 h 1845205"/>
              <a:gd name="connsiteX21" fmla="*/ 675075 w 4500500"/>
              <a:gd name="connsiteY21" fmla="*/ 1710190 h 1845205"/>
              <a:gd name="connsiteX22" fmla="*/ 180020 w 4500500"/>
              <a:gd name="connsiteY22" fmla="*/ 1845205 h 1845205"/>
              <a:gd name="connsiteX23" fmla="*/ 0 w 4500500"/>
              <a:gd name="connsiteY23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780420 w 4500500"/>
              <a:gd name="connsiteY9" fmla="*/ 405045 h 1845205"/>
              <a:gd name="connsiteX10" fmla="*/ 3735415 w 4500500"/>
              <a:gd name="connsiteY10" fmla="*/ 225025 h 1845205"/>
              <a:gd name="connsiteX11" fmla="*/ 4500500 w 4500500"/>
              <a:gd name="connsiteY11" fmla="*/ 0 h 1845205"/>
              <a:gd name="connsiteX12" fmla="*/ 3864512 w 4500500"/>
              <a:gd name="connsiteY12" fmla="*/ 245367 h 1845205"/>
              <a:gd name="connsiteX13" fmla="*/ 3870430 w 4500500"/>
              <a:gd name="connsiteY13" fmla="*/ 450050 h 1845205"/>
              <a:gd name="connsiteX14" fmla="*/ 3195355 w 4500500"/>
              <a:gd name="connsiteY14" fmla="*/ 495055 h 1845205"/>
              <a:gd name="connsiteX15" fmla="*/ 3195355 w 4500500"/>
              <a:gd name="connsiteY15" fmla="*/ 720080 h 1845205"/>
              <a:gd name="connsiteX16" fmla="*/ 2520280 w 4500500"/>
              <a:gd name="connsiteY16" fmla="*/ 810090 h 1845205"/>
              <a:gd name="connsiteX17" fmla="*/ 2520280 w 4500500"/>
              <a:gd name="connsiteY17" fmla="*/ 1035115 h 1845205"/>
              <a:gd name="connsiteX18" fmla="*/ 1755195 w 4500500"/>
              <a:gd name="connsiteY18" fmla="*/ 1170130 h 1845205"/>
              <a:gd name="connsiteX19" fmla="*/ 1755195 w 4500500"/>
              <a:gd name="connsiteY19" fmla="*/ 1395155 h 1845205"/>
              <a:gd name="connsiteX20" fmla="*/ 720080 w 4500500"/>
              <a:gd name="connsiteY20" fmla="*/ 1620180 h 1845205"/>
              <a:gd name="connsiteX21" fmla="*/ 675075 w 4500500"/>
              <a:gd name="connsiteY21" fmla="*/ 1710190 h 1845205"/>
              <a:gd name="connsiteX22" fmla="*/ 180020 w 4500500"/>
              <a:gd name="connsiteY22" fmla="*/ 1845205 h 1845205"/>
              <a:gd name="connsiteX23" fmla="*/ 0 w 4500500"/>
              <a:gd name="connsiteY23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735415 w 4500500"/>
              <a:gd name="connsiteY9" fmla="*/ 405045 h 1845205"/>
              <a:gd name="connsiteX10" fmla="*/ 3735415 w 4500500"/>
              <a:gd name="connsiteY10" fmla="*/ 225025 h 1845205"/>
              <a:gd name="connsiteX11" fmla="*/ 4500500 w 4500500"/>
              <a:gd name="connsiteY11" fmla="*/ 0 h 1845205"/>
              <a:gd name="connsiteX12" fmla="*/ 3864512 w 4500500"/>
              <a:gd name="connsiteY12" fmla="*/ 245367 h 1845205"/>
              <a:gd name="connsiteX13" fmla="*/ 3870430 w 4500500"/>
              <a:gd name="connsiteY13" fmla="*/ 450050 h 1845205"/>
              <a:gd name="connsiteX14" fmla="*/ 3195355 w 4500500"/>
              <a:gd name="connsiteY14" fmla="*/ 495055 h 1845205"/>
              <a:gd name="connsiteX15" fmla="*/ 3195355 w 4500500"/>
              <a:gd name="connsiteY15" fmla="*/ 720080 h 1845205"/>
              <a:gd name="connsiteX16" fmla="*/ 2520280 w 4500500"/>
              <a:gd name="connsiteY16" fmla="*/ 810090 h 1845205"/>
              <a:gd name="connsiteX17" fmla="*/ 2520280 w 4500500"/>
              <a:gd name="connsiteY17" fmla="*/ 1035115 h 1845205"/>
              <a:gd name="connsiteX18" fmla="*/ 1755195 w 4500500"/>
              <a:gd name="connsiteY18" fmla="*/ 1170130 h 1845205"/>
              <a:gd name="connsiteX19" fmla="*/ 1755195 w 4500500"/>
              <a:gd name="connsiteY19" fmla="*/ 1395155 h 1845205"/>
              <a:gd name="connsiteX20" fmla="*/ 720080 w 4500500"/>
              <a:gd name="connsiteY20" fmla="*/ 1620180 h 1845205"/>
              <a:gd name="connsiteX21" fmla="*/ 675075 w 4500500"/>
              <a:gd name="connsiteY21" fmla="*/ 1710190 h 1845205"/>
              <a:gd name="connsiteX22" fmla="*/ 180020 w 4500500"/>
              <a:gd name="connsiteY22" fmla="*/ 1845205 h 1845205"/>
              <a:gd name="connsiteX23" fmla="*/ 0 w 4500500"/>
              <a:gd name="connsiteY23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735415 w 4500500"/>
              <a:gd name="connsiteY9" fmla="*/ 405045 h 1845205"/>
              <a:gd name="connsiteX10" fmla="*/ 3735415 w 4500500"/>
              <a:gd name="connsiteY10" fmla="*/ 225025 h 1845205"/>
              <a:gd name="connsiteX11" fmla="*/ 4500500 w 4500500"/>
              <a:gd name="connsiteY11" fmla="*/ 0 h 1845205"/>
              <a:gd name="connsiteX12" fmla="*/ 3864512 w 4500500"/>
              <a:gd name="connsiteY12" fmla="*/ 245367 h 1845205"/>
              <a:gd name="connsiteX13" fmla="*/ 3780420 w 4500500"/>
              <a:gd name="connsiteY13" fmla="*/ 405045 h 1845205"/>
              <a:gd name="connsiteX14" fmla="*/ 3195355 w 4500500"/>
              <a:gd name="connsiteY14" fmla="*/ 495055 h 1845205"/>
              <a:gd name="connsiteX15" fmla="*/ 3195355 w 4500500"/>
              <a:gd name="connsiteY15" fmla="*/ 720080 h 1845205"/>
              <a:gd name="connsiteX16" fmla="*/ 2520280 w 4500500"/>
              <a:gd name="connsiteY16" fmla="*/ 810090 h 1845205"/>
              <a:gd name="connsiteX17" fmla="*/ 2520280 w 4500500"/>
              <a:gd name="connsiteY17" fmla="*/ 1035115 h 1845205"/>
              <a:gd name="connsiteX18" fmla="*/ 1755195 w 4500500"/>
              <a:gd name="connsiteY18" fmla="*/ 1170130 h 1845205"/>
              <a:gd name="connsiteX19" fmla="*/ 1755195 w 4500500"/>
              <a:gd name="connsiteY19" fmla="*/ 1395155 h 1845205"/>
              <a:gd name="connsiteX20" fmla="*/ 720080 w 4500500"/>
              <a:gd name="connsiteY20" fmla="*/ 1620180 h 1845205"/>
              <a:gd name="connsiteX21" fmla="*/ 675075 w 4500500"/>
              <a:gd name="connsiteY21" fmla="*/ 1710190 h 1845205"/>
              <a:gd name="connsiteX22" fmla="*/ 180020 w 4500500"/>
              <a:gd name="connsiteY22" fmla="*/ 1845205 h 1845205"/>
              <a:gd name="connsiteX23" fmla="*/ 0 w 4500500"/>
              <a:gd name="connsiteY23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735415 w 4500500"/>
              <a:gd name="connsiteY9" fmla="*/ 405045 h 1845205"/>
              <a:gd name="connsiteX10" fmla="*/ 3735415 w 4500500"/>
              <a:gd name="connsiteY10" fmla="*/ 225025 h 1845205"/>
              <a:gd name="connsiteX11" fmla="*/ 4500500 w 4500500"/>
              <a:gd name="connsiteY11" fmla="*/ 0 h 1845205"/>
              <a:gd name="connsiteX12" fmla="*/ 3864512 w 4500500"/>
              <a:gd name="connsiteY12" fmla="*/ 245367 h 1845205"/>
              <a:gd name="connsiteX13" fmla="*/ 3780420 w 4500500"/>
              <a:gd name="connsiteY13" fmla="*/ 450050 h 1845205"/>
              <a:gd name="connsiteX14" fmla="*/ 3195355 w 4500500"/>
              <a:gd name="connsiteY14" fmla="*/ 495055 h 1845205"/>
              <a:gd name="connsiteX15" fmla="*/ 3195355 w 4500500"/>
              <a:gd name="connsiteY15" fmla="*/ 720080 h 1845205"/>
              <a:gd name="connsiteX16" fmla="*/ 2520280 w 4500500"/>
              <a:gd name="connsiteY16" fmla="*/ 810090 h 1845205"/>
              <a:gd name="connsiteX17" fmla="*/ 2520280 w 4500500"/>
              <a:gd name="connsiteY17" fmla="*/ 1035115 h 1845205"/>
              <a:gd name="connsiteX18" fmla="*/ 1755195 w 4500500"/>
              <a:gd name="connsiteY18" fmla="*/ 1170130 h 1845205"/>
              <a:gd name="connsiteX19" fmla="*/ 1755195 w 4500500"/>
              <a:gd name="connsiteY19" fmla="*/ 1395155 h 1845205"/>
              <a:gd name="connsiteX20" fmla="*/ 720080 w 4500500"/>
              <a:gd name="connsiteY20" fmla="*/ 1620180 h 1845205"/>
              <a:gd name="connsiteX21" fmla="*/ 675075 w 4500500"/>
              <a:gd name="connsiteY21" fmla="*/ 1710190 h 1845205"/>
              <a:gd name="connsiteX22" fmla="*/ 180020 w 4500500"/>
              <a:gd name="connsiteY22" fmla="*/ 1845205 h 1845205"/>
              <a:gd name="connsiteX23" fmla="*/ 0 w 4500500"/>
              <a:gd name="connsiteY23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735415 w 4500500"/>
              <a:gd name="connsiteY9" fmla="*/ 405045 h 1845205"/>
              <a:gd name="connsiteX10" fmla="*/ 3735415 w 4500500"/>
              <a:gd name="connsiteY10" fmla="*/ 225025 h 1845205"/>
              <a:gd name="connsiteX11" fmla="*/ 4500500 w 4500500"/>
              <a:gd name="connsiteY11" fmla="*/ 0 h 1845205"/>
              <a:gd name="connsiteX12" fmla="*/ 3864512 w 4500500"/>
              <a:gd name="connsiteY12" fmla="*/ 245367 h 1845205"/>
              <a:gd name="connsiteX13" fmla="*/ 3780420 w 4500500"/>
              <a:gd name="connsiteY13" fmla="*/ 450050 h 1845205"/>
              <a:gd name="connsiteX14" fmla="*/ 3195355 w 4500500"/>
              <a:gd name="connsiteY14" fmla="*/ 495055 h 1845205"/>
              <a:gd name="connsiteX15" fmla="*/ 3195355 w 4500500"/>
              <a:gd name="connsiteY15" fmla="*/ 720080 h 1845205"/>
              <a:gd name="connsiteX16" fmla="*/ 2520280 w 4500500"/>
              <a:gd name="connsiteY16" fmla="*/ 810090 h 1845205"/>
              <a:gd name="connsiteX17" fmla="*/ 2520280 w 4500500"/>
              <a:gd name="connsiteY17" fmla="*/ 1035115 h 1845205"/>
              <a:gd name="connsiteX18" fmla="*/ 1755195 w 4500500"/>
              <a:gd name="connsiteY18" fmla="*/ 1170130 h 1845205"/>
              <a:gd name="connsiteX19" fmla="*/ 1755195 w 4500500"/>
              <a:gd name="connsiteY19" fmla="*/ 1395155 h 1845205"/>
              <a:gd name="connsiteX20" fmla="*/ 720080 w 4500500"/>
              <a:gd name="connsiteY20" fmla="*/ 1620180 h 1845205"/>
              <a:gd name="connsiteX21" fmla="*/ 675075 w 4500500"/>
              <a:gd name="connsiteY21" fmla="*/ 1710190 h 1845205"/>
              <a:gd name="connsiteX22" fmla="*/ 180020 w 4500500"/>
              <a:gd name="connsiteY22" fmla="*/ 1845205 h 1845205"/>
              <a:gd name="connsiteX23" fmla="*/ 0 w 4500500"/>
              <a:gd name="connsiteY23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735415 w 4500500"/>
              <a:gd name="connsiteY9" fmla="*/ 405045 h 1845205"/>
              <a:gd name="connsiteX10" fmla="*/ 3735415 w 4500500"/>
              <a:gd name="connsiteY10" fmla="*/ 225025 h 1845205"/>
              <a:gd name="connsiteX11" fmla="*/ 4500500 w 4500500"/>
              <a:gd name="connsiteY11" fmla="*/ 0 h 1845205"/>
              <a:gd name="connsiteX12" fmla="*/ 3864512 w 4500500"/>
              <a:gd name="connsiteY12" fmla="*/ 245367 h 1845205"/>
              <a:gd name="connsiteX13" fmla="*/ 3780420 w 4500500"/>
              <a:gd name="connsiteY13" fmla="*/ 405045 h 1845205"/>
              <a:gd name="connsiteX14" fmla="*/ 3195355 w 4500500"/>
              <a:gd name="connsiteY14" fmla="*/ 495055 h 1845205"/>
              <a:gd name="connsiteX15" fmla="*/ 3195355 w 4500500"/>
              <a:gd name="connsiteY15" fmla="*/ 720080 h 1845205"/>
              <a:gd name="connsiteX16" fmla="*/ 2520280 w 4500500"/>
              <a:gd name="connsiteY16" fmla="*/ 810090 h 1845205"/>
              <a:gd name="connsiteX17" fmla="*/ 2520280 w 4500500"/>
              <a:gd name="connsiteY17" fmla="*/ 1035115 h 1845205"/>
              <a:gd name="connsiteX18" fmla="*/ 1755195 w 4500500"/>
              <a:gd name="connsiteY18" fmla="*/ 1170130 h 1845205"/>
              <a:gd name="connsiteX19" fmla="*/ 1755195 w 4500500"/>
              <a:gd name="connsiteY19" fmla="*/ 1395155 h 1845205"/>
              <a:gd name="connsiteX20" fmla="*/ 720080 w 4500500"/>
              <a:gd name="connsiteY20" fmla="*/ 1620180 h 1845205"/>
              <a:gd name="connsiteX21" fmla="*/ 675075 w 4500500"/>
              <a:gd name="connsiteY21" fmla="*/ 1710190 h 1845205"/>
              <a:gd name="connsiteX22" fmla="*/ 180020 w 4500500"/>
              <a:gd name="connsiteY22" fmla="*/ 1845205 h 1845205"/>
              <a:gd name="connsiteX23" fmla="*/ 0 w 4500500"/>
              <a:gd name="connsiteY23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690410 w 4500500"/>
              <a:gd name="connsiteY9" fmla="*/ 405045 h 1845205"/>
              <a:gd name="connsiteX10" fmla="*/ 3735415 w 4500500"/>
              <a:gd name="connsiteY10" fmla="*/ 225025 h 1845205"/>
              <a:gd name="connsiteX11" fmla="*/ 4500500 w 4500500"/>
              <a:gd name="connsiteY11" fmla="*/ 0 h 1845205"/>
              <a:gd name="connsiteX12" fmla="*/ 3864512 w 4500500"/>
              <a:gd name="connsiteY12" fmla="*/ 245367 h 1845205"/>
              <a:gd name="connsiteX13" fmla="*/ 3780420 w 4500500"/>
              <a:gd name="connsiteY13" fmla="*/ 405045 h 1845205"/>
              <a:gd name="connsiteX14" fmla="*/ 3195355 w 4500500"/>
              <a:gd name="connsiteY14" fmla="*/ 495055 h 1845205"/>
              <a:gd name="connsiteX15" fmla="*/ 3195355 w 4500500"/>
              <a:gd name="connsiteY15" fmla="*/ 720080 h 1845205"/>
              <a:gd name="connsiteX16" fmla="*/ 2520280 w 4500500"/>
              <a:gd name="connsiteY16" fmla="*/ 810090 h 1845205"/>
              <a:gd name="connsiteX17" fmla="*/ 2520280 w 4500500"/>
              <a:gd name="connsiteY17" fmla="*/ 1035115 h 1845205"/>
              <a:gd name="connsiteX18" fmla="*/ 1755195 w 4500500"/>
              <a:gd name="connsiteY18" fmla="*/ 1170130 h 1845205"/>
              <a:gd name="connsiteX19" fmla="*/ 1755195 w 4500500"/>
              <a:gd name="connsiteY19" fmla="*/ 1395155 h 1845205"/>
              <a:gd name="connsiteX20" fmla="*/ 720080 w 4500500"/>
              <a:gd name="connsiteY20" fmla="*/ 1620180 h 1845205"/>
              <a:gd name="connsiteX21" fmla="*/ 675075 w 4500500"/>
              <a:gd name="connsiteY21" fmla="*/ 1710190 h 1845205"/>
              <a:gd name="connsiteX22" fmla="*/ 180020 w 4500500"/>
              <a:gd name="connsiteY22" fmla="*/ 1845205 h 1845205"/>
              <a:gd name="connsiteX23" fmla="*/ 0 w 4500500"/>
              <a:gd name="connsiteY23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690410 w 4500500"/>
              <a:gd name="connsiteY9" fmla="*/ 405045 h 1845205"/>
              <a:gd name="connsiteX10" fmla="*/ 3735415 w 4500500"/>
              <a:gd name="connsiteY10" fmla="*/ 225025 h 1845205"/>
              <a:gd name="connsiteX11" fmla="*/ 4500500 w 4500500"/>
              <a:gd name="connsiteY11" fmla="*/ 0 h 1845205"/>
              <a:gd name="connsiteX12" fmla="*/ 3780420 w 4500500"/>
              <a:gd name="connsiteY12" fmla="*/ 270030 h 1845205"/>
              <a:gd name="connsiteX13" fmla="*/ 3780420 w 4500500"/>
              <a:gd name="connsiteY13" fmla="*/ 405045 h 1845205"/>
              <a:gd name="connsiteX14" fmla="*/ 3195355 w 4500500"/>
              <a:gd name="connsiteY14" fmla="*/ 495055 h 1845205"/>
              <a:gd name="connsiteX15" fmla="*/ 3195355 w 4500500"/>
              <a:gd name="connsiteY15" fmla="*/ 720080 h 1845205"/>
              <a:gd name="connsiteX16" fmla="*/ 2520280 w 4500500"/>
              <a:gd name="connsiteY16" fmla="*/ 810090 h 1845205"/>
              <a:gd name="connsiteX17" fmla="*/ 2520280 w 4500500"/>
              <a:gd name="connsiteY17" fmla="*/ 1035115 h 1845205"/>
              <a:gd name="connsiteX18" fmla="*/ 1755195 w 4500500"/>
              <a:gd name="connsiteY18" fmla="*/ 1170130 h 1845205"/>
              <a:gd name="connsiteX19" fmla="*/ 1755195 w 4500500"/>
              <a:gd name="connsiteY19" fmla="*/ 1395155 h 1845205"/>
              <a:gd name="connsiteX20" fmla="*/ 720080 w 4500500"/>
              <a:gd name="connsiteY20" fmla="*/ 1620180 h 1845205"/>
              <a:gd name="connsiteX21" fmla="*/ 675075 w 4500500"/>
              <a:gd name="connsiteY21" fmla="*/ 1710190 h 1845205"/>
              <a:gd name="connsiteX22" fmla="*/ 180020 w 4500500"/>
              <a:gd name="connsiteY22" fmla="*/ 1845205 h 1845205"/>
              <a:gd name="connsiteX23" fmla="*/ 0 w 4500500"/>
              <a:gd name="connsiteY23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690410 w 4500500"/>
              <a:gd name="connsiteY9" fmla="*/ 405045 h 1845205"/>
              <a:gd name="connsiteX10" fmla="*/ 3690410 w 4500500"/>
              <a:gd name="connsiteY10" fmla="*/ 225025 h 1845205"/>
              <a:gd name="connsiteX11" fmla="*/ 4500500 w 4500500"/>
              <a:gd name="connsiteY11" fmla="*/ 0 h 1845205"/>
              <a:gd name="connsiteX12" fmla="*/ 3780420 w 4500500"/>
              <a:gd name="connsiteY12" fmla="*/ 270030 h 1845205"/>
              <a:gd name="connsiteX13" fmla="*/ 3780420 w 4500500"/>
              <a:gd name="connsiteY13" fmla="*/ 405045 h 1845205"/>
              <a:gd name="connsiteX14" fmla="*/ 3195355 w 4500500"/>
              <a:gd name="connsiteY14" fmla="*/ 495055 h 1845205"/>
              <a:gd name="connsiteX15" fmla="*/ 3195355 w 4500500"/>
              <a:gd name="connsiteY15" fmla="*/ 720080 h 1845205"/>
              <a:gd name="connsiteX16" fmla="*/ 2520280 w 4500500"/>
              <a:gd name="connsiteY16" fmla="*/ 810090 h 1845205"/>
              <a:gd name="connsiteX17" fmla="*/ 2520280 w 4500500"/>
              <a:gd name="connsiteY17" fmla="*/ 1035115 h 1845205"/>
              <a:gd name="connsiteX18" fmla="*/ 1755195 w 4500500"/>
              <a:gd name="connsiteY18" fmla="*/ 1170130 h 1845205"/>
              <a:gd name="connsiteX19" fmla="*/ 1755195 w 4500500"/>
              <a:gd name="connsiteY19" fmla="*/ 1395155 h 1845205"/>
              <a:gd name="connsiteX20" fmla="*/ 720080 w 4500500"/>
              <a:gd name="connsiteY20" fmla="*/ 1620180 h 1845205"/>
              <a:gd name="connsiteX21" fmla="*/ 675075 w 4500500"/>
              <a:gd name="connsiteY21" fmla="*/ 1710190 h 1845205"/>
              <a:gd name="connsiteX22" fmla="*/ 180020 w 4500500"/>
              <a:gd name="connsiteY22" fmla="*/ 1845205 h 1845205"/>
              <a:gd name="connsiteX23" fmla="*/ 0 w 4500500"/>
              <a:gd name="connsiteY23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690410 w 4500500"/>
              <a:gd name="connsiteY9" fmla="*/ 405045 h 1845205"/>
              <a:gd name="connsiteX10" fmla="*/ 3690410 w 4500500"/>
              <a:gd name="connsiteY10" fmla="*/ 225025 h 1845205"/>
              <a:gd name="connsiteX11" fmla="*/ 4500500 w 4500500"/>
              <a:gd name="connsiteY11" fmla="*/ 0 h 1845205"/>
              <a:gd name="connsiteX12" fmla="*/ 3780420 w 4500500"/>
              <a:gd name="connsiteY12" fmla="*/ 225025 h 1845205"/>
              <a:gd name="connsiteX13" fmla="*/ 3780420 w 4500500"/>
              <a:gd name="connsiteY13" fmla="*/ 405045 h 1845205"/>
              <a:gd name="connsiteX14" fmla="*/ 3195355 w 4500500"/>
              <a:gd name="connsiteY14" fmla="*/ 495055 h 1845205"/>
              <a:gd name="connsiteX15" fmla="*/ 3195355 w 4500500"/>
              <a:gd name="connsiteY15" fmla="*/ 720080 h 1845205"/>
              <a:gd name="connsiteX16" fmla="*/ 2520280 w 4500500"/>
              <a:gd name="connsiteY16" fmla="*/ 810090 h 1845205"/>
              <a:gd name="connsiteX17" fmla="*/ 2520280 w 4500500"/>
              <a:gd name="connsiteY17" fmla="*/ 1035115 h 1845205"/>
              <a:gd name="connsiteX18" fmla="*/ 1755195 w 4500500"/>
              <a:gd name="connsiteY18" fmla="*/ 1170130 h 1845205"/>
              <a:gd name="connsiteX19" fmla="*/ 1755195 w 4500500"/>
              <a:gd name="connsiteY19" fmla="*/ 1395155 h 1845205"/>
              <a:gd name="connsiteX20" fmla="*/ 720080 w 4500500"/>
              <a:gd name="connsiteY20" fmla="*/ 1620180 h 1845205"/>
              <a:gd name="connsiteX21" fmla="*/ 675075 w 4500500"/>
              <a:gd name="connsiteY21" fmla="*/ 1710190 h 1845205"/>
              <a:gd name="connsiteX22" fmla="*/ 180020 w 4500500"/>
              <a:gd name="connsiteY22" fmla="*/ 1845205 h 1845205"/>
              <a:gd name="connsiteX23" fmla="*/ 0 w 4500500"/>
              <a:gd name="connsiteY23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690410 w 4500500"/>
              <a:gd name="connsiteY9" fmla="*/ 405045 h 1845205"/>
              <a:gd name="connsiteX10" fmla="*/ 3690410 w 4500500"/>
              <a:gd name="connsiteY10" fmla="*/ 225025 h 1845205"/>
              <a:gd name="connsiteX11" fmla="*/ 4500500 w 4500500"/>
              <a:gd name="connsiteY11" fmla="*/ 0 h 1845205"/>
              <a:gd name="connsiteX12" fmla="*/ 3780420 w 4500500"/>
              <a:gd name="connsiteY12" fmla="*/ 225025 h 1845205"/>
              <a:gd name="connsiteX13" fmla="*/ 3735415 w 4500500"/>
              <a:gd name="connsiteY13" fmla="*/ 405045 h 1845205"/>
              <a:gd name="connsiteX14" fmla="*/ 3195355 w 4500500"/>
              <a:gd name="connsiteY14" fmla="*/ 495055 h 1845205"/>
              <a:gd name="connsiteX15" fmla="*/ 3195355 w 4500500"/>
              <a:gd name="connsiteY15" fmla="*/ 720080 h 1845205"/>
              <a:gd name="connsiteX16" fmla="*/ 2520280 w 4500500"/>
              <a:gd name="connsiteY16" fmla="*/ 810090 h 1845205"/>
              <a:gd name="connsiteX17" fmla="*/ 2520280 w 4500500"/>
              <a:gd name="connsiteY17" fmla="*/ 1035115 h 1845205"/>
              <a:gd name="connsiteX18" fmla="*/ 1755195 w 4500500"/>
              <a:gd name="connsiteY18" fmla="*/ 1170130 h 1845205"/>
              <a:gd name="connsiteX19" fmla="*/ 1755195 w 4500500"/>
              <a:gd name="connsiteY19" fmla="*/ 1395155 h 1845205"/>
              <a:gd name="connsiteX20" fmla="*/ 720080 w 4500500"/>
              <a:gd name="connsiteY20" fmla="*/ 1620180 h 1845205"/>
              <a:gd name="connsiteX21" fmla="*/ 675075 w 4500500"/>
              <a:gd name="connsiteY21" fmla="*/ 1710190 h 1845205"/>
              <a:gd name="connsiteX22" fmla="*/ 180020 w 4500500"/>
              <a:gd name="connsiteY22" fmla="*/ 1845205 h 1845205"/>
              <a:gd name="connsiteX23" fmla="*/ 0 w 4500500"/>
              <a:gd name="connsiteY23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690410 w 4500500"/>
              <a:gd name="connsiteY9" fmla="*/ 405045 h 1845205"/>
              <a:gd name="connsiteX10" fmla="*/ 3690410 w 4500500"/>
              <a:gd name="connsiteY10" fmla="*/ 225025 h 1845205"/>
              <a:gd name="connsiteX11" fmla="*/ 4500500 w 4500500"/>
              <a:gd name="connsiteY11" fmla="*/ 0 h 1845205"/>
              <a:gd name="connsiteX12" fmla="*/ 3735415 w 4500500"/>
              <a:gd name="connsiteY12" fmla="*/ 270030 h 1845205"/>
              <a:gd name="connsiteX13" fmla="*/ 3735415 w 4500500"/>
              <a:gd name="connsiteY13" fmla="*/ 405045 h 1845205"/>
              <a:gd name="connsiteX14" fmla="*/ 3195355 w 4500500"/>
              <a:gd name="connsiteY14" fmla="*/ 495055 h 1845205"/>
              <a:gd name="connsiteX15" fmla="*/ 3195355 w 4500500"/>
              <a:gd name="connsiteY15" fmla="*/ 720080 h 1845205"/>
              <a:gd name="connsiteX16" fmla="*/ 2520280 w 4500500"/>
              <a:gd name="connsiteY16" fmla="*/ 810090 h 1845205"/>
              <a:gd name="connsiteX17" fmla="*/ 2520280 w 4500500"/>
              <a:gd name="connsiteY17" fmla="*/ 1035115 h 1845205"/>
              <a:gd name="connsiteX18" fmla="*/ 1755195 w 4500500"/>
              <a:gd name="connsiteY18" fmla="*/ 1170130 h 1845205"/>
              <a:gd name="connsiteX19" fmla="*/ 1755195 w 4500500"/>
              <a:gd name="connsiteY19" fmla="*/ 1395155 h 1845205"/>
              <a:gd name="connsiteX20" fmla="*/ 720080 w 4500500"/>
              <a:gd name="connsiteY20" fmla="*/ 1620180 h 1845205"/>
              <a:gd name="connsiteX21" fmla="*/ 675075 w 4500500"/>
              <a:gd name="connsiteY21" fmla="*/ 1710190 h 1845205"/>
              <a:gd name="connsiteX22" fmla="*/ 180020 w 4500500"/>
              <a:gd name="connsiteY22" fmla="*/ 1845205 h 1845205"/>
              <a:gd name="connsiteX23" fmla="*/ 0 w 4500500"/>
              <a:gd name="connsiteY23" fmla="*/ 1710190 h 1845205"/>
              <a:gd name="connsiteX0" fmla="*/ 0 w 4500500"/>
              <a:gd name="connsiteY0" fmla="*/ 1710190 h 1845205"/>
              <a:gd name="connsiteX1" fmla="*/ 585065 w 4500500"/>
              <a:gd name="connsiteY1" fmla="*/ 1620180 h 1845205"/>
              <a:gd name="connsiteX2" fmla="*/ 675075 w 4500500"/>
              <a:gd name="connsiteY2" fmla="*/ 1485165 h 1845205"/>
              <a:gd name="connsiteX3" fmla="*/ 1575175 w 4500500"/>
              <a:gd name="connsiteY3" fmla="*/ 1305145 h 1845205"/>
              <a:gd name="connsiteX4" fmla="*/ 1575175 w 4500500"/>
              <a:gd name="connsiteY4" fmla="*/ 1125125 h 1845205"/>
              <a:gd name="connsiteX5" fmla="*/ 2385265 w 4500500"/>
              <a:gd name="connsiteY5" fmla="*/ 990110 h 1845205"/>
              <a:gd name="connsiteX6" fmla="*/ 2385265 w 4500500"/>
              <a:gd name="connsiteY6" fmla="*/ 765085 h 1845205"/>
              <a:gd name="connsiteX7" fmla="*/ 3105345 w 4500500"/>
              <a:gd name="connsiteY7" fmla="*/ 675075 h 1845205"/>
              <a:gd name="connsiteX8" fmla="*/ 3105345 w 4500500"/>
              <a:gd name="connsiteY8" fmla="*/ 495055 h 1845205"/>
              <a:gd name="connsiteX9" fmla="*/ 3690410 w 4500500"/>
              <a:gd name="connsiteY9" fmla="*/ 405045 h 1845205"/>
              <a:gd name="connsiteX10" fmla="*/ 3690410 w 4500500"/>
              <a:gd name="connsiteY10" fmla="*/ 225025 h 1845205"/>
              <a:gd name="connsiteX11" fmla="*/ 4500500 w 4500500"/>
              <a:gd name="connsiteY11" fmla="*/ 0 h 1845205"/>
              <a:gd name="connsiteX12" fmla="*/ 3735415 w 4500500"/>
              <a:gd name="connsiteY12" fmla="*/ 225025 h 1845205"/>
              <a:gd name="connsiteX13" fmla="*/ 3735415 w 4500500"/>
              <a:gd name="connsiteY13" fmla="*/ 405045 h 1845205"/>
              <a:gd name="connsiteX14" fmla="*/ 3195355 w 4500500"/>
              <a:gd name="connsiteY14" fmla="*/ 495055 h 1845205"/>
              <a:gd name="connsiteX15" fmla="*/ 3195355 w 4500500"/>
              <a:gd name="connsiteY15" fmla="*/ 720080 h 1845205"/>
              <a:gd name="connsiteX16" fmla="*/ 2520280 w 4500500"/>
              <a:gd name="connsiteY16" fmla="*/ 810090 h 1845205"/>
              <a:gd name="connsiteX17" fmla="*/ 2520280 w 4500500"/>
              <a:gd name="connsiteY17" fmla="*/ 1035115 h 1845205"/>
              <a:gd name="connsiteX18" fmla="*/ 1755195 w 4500500"/>
              <a:gd name="connsiteY18" fmla="*/ 1170130 h 1845205"/>
              <a:gd name="connsiteX19" fmla="*/ 1755195 w 4500500"/>
              <a:gd name="connsiteY19" fmla="*/ 1395155 h 1845205"/>
              <a:gd name="connsiteX20" fmla="*/ 720080 w 4500500"/>
              <a:gd name="connsiteY20" fmla="*/ 1620180 h 1845205"/>
              <a:gd name="connsiteX21" fmla="*/ 675075 w 4500500"/>
              <a:gd name="connsiteY21" fmla="*/ 1710190 h 1845205"/>
              <a:gd name="connsiteX22" fmla="*/ 180020 w 4500500"/>
              <a:gd name="connsiteY22" fmla="*/ 1845205 h 1845205"/>
              <a:gd name="connsiteX23" fmla="*/ 0 w 4500500"/>
              <a:gd name="connsiteY23" fmla="*/ 1710190 h 1845205"/>
              <a:gd name="connsiteX0" fmla="*/ 0 w 4410490"/>
              <a:gd name="connsiteY0" fmla="*/ 1530170 h 1665185"/>
              <a:gd name="connsiteX1" fmla="*/ 585065 w 4410490"/>
              <a:gd name="connsiteY1" fmla="*/ 1440160 h 1665185"/>
              <a:gd name="connsiteX2" fmla="*/ 675075 w 4410490"/>
              <a:gd name="connsiteY2" fmla="*/ 1305145 h 1665185"/>
              <a:gd name="connsiteX3" fmla="*/ 1575175 w 4410490"/>
              <a:gd name="connsiteY3" fmla="*/ 1125125 h 1665185"/>
              <a:gd name="connsiteX4" fmla="*/ 1575175 w 4410490"/>
              <a:gd name="connsiteY4" fmla="*/ 945105 h 1665185"/>
              <a:gd name="connsiteX5" fmla="*/ 2385265 w 4410490"/>
              <a:gd name="connsiteY5" fmla="*/ 810090 h 1665185"/>
              <a:gd name="connsiteX6" fmla="*/ 2385265 w 4410490"/>
              <a:gd name="connsiteY6" fmla="*/ 585065 h 1665185"/>
              <a:gd name="connsiteX7" fmla="*/ 3105345 w 4410490"/>
              <a:gd name="connsiteY7" fmla="*/ 495055 h 1665185"/>
              <a:gd name="connsiteX8" fmla="*/ 3105345 w 4410490"/>
              <a:gd name="connsiteY8" fmla="*/ 315035 h 1665185"/>
              <a:gd name="connsiteX9" fmla="*/ 3690410 w 4410490"/>
              <a:gd name="connsiteY9" fmla="*/ 225025 h 1665185"/>
              <a:gd name="connsiteX10" fmla="*/ 3690410 w 4410490"/>
              <a:gd name="connsiteY10" fmla="*/ 45005 h 1665185"/>
              <a:gd name="connsiteX11" fmla="*/ 4410490 w 4410490"/>
              <a:gd name="connsiteY11" fmla="*/ 0 h 1665185"/>
              <a:gd name="connsiteX12" fmla="*/ 3735415 w 4410490"/>
              <a:gd name="connsiteY12" fmla="*/ 45005 h 1665185"/>
              <a:gd name="connsiteX13" fmla="*/ 3735415 w 4410490"/>
              <a:gd name="connsiteY13" fmla="*/ 225025 h 1665185"/>
              <a:gd name="connsiteX14" fmla="*/ 3195355 w 4410490"/>
              <a:gd name="connsiteY14" fmla="*/ 315035 h 1665185"/>
              <a:gd name="connsiteX15" fmla="*/ 3195355 w 4410490"/>
              <a:gd name="connsiteY15" fmla="*/ 540060 h 1665185"/>
              <a:gd name="connsiteX16" fmla="*/ 2520280 w 4410490"/>
              <a:gd name="connsiteY16" fmla="*/ 630070 h 1665185"/>
              <a:gd name="connsiteX17" fmla="*/ 2520280 w 4410490"/>
              <a:gd name="connsiteY17" fmla="*/ 855095 h 1665185"/>
              <a:gd name="connsiteX18" fmla="*/ 1755195 w 4410490"/>
              <a:gd name="connsiteY18" fmla="*/ 990110 h 1665185"/>
              <a:gd name="connsiteX19" fmla="*/ 1755195 w 4410490"/>
              <a:gd name="connsiteY19" fmla="*/ 1215135 h 1665185"/>
              <a:gd name="connsiteX20" fmla="*/ 720080 w 4410490"/>
              <a:gd name="connsiteY20" fmla="*/ 1440160 h 1665185"/>
              <a:gd name="connsiteX21" fmla="*/ 675075 w 4410490"/>
              <a:gd name="connsiteY21" fmla="*/ 1530170 h 1665185"/>
              <a:gd name="connsiteX22" fmla="*/ 180020 w 4410490"/>
              <a:gd name="connsiteY22" fmla="*/ 1665185 h 1665185"/>
              <a:gd name="connsiteX23" fmla="*/ 0 w 4410490"/>
              <a:gd name="connsiteY23" fmla="*/ 1530170 h 1665185"/>
              <a:gd name="connsiteX0" fmla="*/ 0 w 4410490"/>
              <a:gd name="connsiteY0" fmla="*/ 1530170 h 1665185"/>
              <a:gd name="connsiteX1" fmla="*/ 585065 w 4410490"/>
              <a:gd name="connsiteY1" fmla="*/ 1440160 h 1665185"/>
              <a:gd name="connsiteX2" fmla="*/ 675075 w 4410490"/>
              <a:gd name="connsiteY2" fmla="*/ 1305145 h 1665185"/>
              <a:gd name="connsiteX3" fmla="*/ 1575175 w 4410490"/>
              <a:gd name="connsiteY3" fmla="*/ 1125125 h 1665185"/>
              <a:gd name="connsiteX4" fmla="*/ 1575175 w 4410490"/>
              <a:gd name="connsiteY4" fmla="*/ 945105 h 1665185"/>
              <a:gd name="connsiteX5" fmla="*/ 2385265 w 4410490"/>
              <a:gd name="connsiteY5" fmla="*/ 810090 h 1665185"/>
              <a:gd name="connsiteX6" fmla="*/ 2385265 w 4410490"/>
              <a:gd name="connsiteY6" fmla="*/ 585065 h 1665185"/>
              <a:gd name="connsiteX7" fmla="*/ 3105345 w 4410490"/>
              <a:gd name="connsiteY7" fmla="*/ 495055 h 1665185"/>
              <a:gd name="connsiteX8" fmla="*/ 3105345 w 4410490"/>
              <a:gd name="connsiteY8" fmla="*/ 315035 h 1665185"/>
              <a:gd name="connsiteX9" fmla="*/ 3690410 w 4410490"/>
              <a:gd name="connsiteY9" fmla="*/ 225025 h 1665185"/>
              <a:gd name="connsiteX10" fmla="*/ 3690410 w 4410490"/>
              <a:gd name="connsiteY10" fmla="*/ 45005 h 1665185"/>
              <a:gd name="connsiteX11" fmla="*/ 4410490 w 4410490"/>
              <a:gd name="connsiteY11" fmla="*/ 0 h 1665185"/>
              <a:gd name="connsiteX12" fmla="*/ 3735415 w 4410490"/>
              <a:gd name="connsiteY12" fmla="*/ 45005 h 1665185"/>
              <a:gd name="connsiteX13" fmla="*/ 3735415 w 4410490"/>
              <a:gd name="connsiteY13" fmla="*/ 225025 h 1665185"/>
              <a:gd name="connsiteX14" fmla="*/ 3195355 w 4410490"/>
              <a:gd name="connsiteY14" fmla="*/ 315035 h 1665185"/>
              <a:gd name="connsiteX15" fmla="*/ 3195355 w 4410490"/>
              <a:gd name="connsiteY15" fmla="*/ 540060 h 1665185"/>
              <a:gd name="connsiteX16" fmla="*/ 2520280 w 4410490"/>
              <a:gd name="connsiteY16" fmla="*/ 630070 h 1665185"/>
              <a:gd name="connsiteX17" fmla="*/ 2520280 w 4410490"/>
              <a:gd name="connsiteY17" fmla="*/ 855095 h 1665185"/>
              <a:gd name="connsiteX18" fmla="*/ 1755195 w 4410490"/>
              <a:gd name="connsiteY18" fmla="*/ 990110 h 1665185"/>
              <a:gd name="connsiteX19" fmla="*/ 1755195 w 4410490"/>
              <a:gd name="connsiteY19" fmla="*/ 1215135 h 1665185"/>
              <a:gd name="connsiteX20" fmla="*/ 720080 w 4410490"/>
              <a:gd name="connsiteY20" fmla="*/ 1440160 h 1665185"/>
              <a:gd name="connsiteX21" fmla="*/ 675075 w 4410490"/>
              <a:gd name="connsiteY21" fmla="*/ 1530170 h 1665185"/>
              <a:gd name="connsiteX22" fmla="*/ 180020 w 4410490"/>
              <a:gd name="connsiteY22" fmla="*/ 1665185 h 1665185"/>
              <a:gd name="connsiteX23" fmla="*/ 0 w 4410490"/>
              <a:gd name="connsiteY23" fmla="*/ 1530170 h 1665185"/>
              <a:gd name="connsiteX0" fmla="*/ 0 w 4230470"/>
              <a:gd name="connsiteY0" fmla="*/ 1530170 h 1665185"/>
              <a:gd name="connsiteX1" fmla="*/ 585065 w 4230470"/>
              <a:gd name="connsiteY1" fmla="*/ 1440160 h 1665185"/>
              <a:gd name="connsiteX2" fmla="*/ 675075 w 4230470"/>
              <a:gd name="connsiteY2" fmla="*/ 1305145 h 1665185"/>
              <a:gd name="connsiteX3" fmla="*/ 1575175 w 4230470"/>
              <a:gd name="connsiteY3" fmla="*/ 1125125 h 1665185"/>
              <a:gd name="connsiteX4" fmla="*/ 1575175 w 4230470"/>
              <a:gd name="connsiteY4" fmla="*/ 945105 h 1665185"/>
              <a:gd name="connsiteX5" fmla="*/ 2385265 w 4230470"/>
              <a:gd name="connsiteY5" fmla="*/ 810090 h 1665185"/>
              <a:gd name="connsiteX6" fmla="*/ 2385265 w 4230470"/>
              <a:gd name="connsiteY6" fmla="*/ 585065 h 1665185"/>
              <a:gd name="connsiteX7" fmla="*/ 3105345 w 4230470"/>
              <a:gd name="connsiteY7" fmla="*/ 495055 h 1665185"/>
              <a:gd name="connsiteX8" fmla="*/ 3105345 w 4230470"/>
              <a:gd name="connsiteY8" fmla="*/ 315035 h 1665185"/>
              <a:gd name="connsiteX9" fmla="*/ 3690410 w 4230470"/>
              <a:gd name="connsiteY9" fmla="*/ 225025 h 1665185"/>
              <a:gd name="connsiteX10" fmla="*/ 3690410 w 4230470"/>
              <a:gd name="connsiteY10" fmla="*/ 45005 h 1665185"/>
              <a:gd name="connsiteX11" fmla="*/ 4230470 w 4230470"/>
              <a:gd name="connsiteY11" fmla="*/ 0 h 1665185"/>
              <a:gd name="connsiteX12" fmla="*/ 3735415 w 4230470"/>
              <a:gd name="connsiteY12" fmla="*/ 45005 h 1665185"/>
              <a:gd name="connsiteX13" fmla="*/ 3735415 w 4230470"/>
              <a:gd name="connsiteY13" fmla="*/ 225025 h 1665185"/>
              <a:gd name="connsiteX14" fmla="*/ 3195355 w 4230470"/>
              <a:gd name="connsiteY14" fmla="*/ 315035 h 1665185"/>
              <a:gd name="connsiteX15" fmla="*/ 3195355 w 4230470"/>
              <a:gd name="connsiteY15" fmla="*/ 540060 h 1665185"/>
              <a:gd name="connsiteX16" fmla="*/ 2520280 w 4230470"/>
              <a:gd name="connsiteY16" fmla="*/ 630070 h 1665185"/>
              <a:gd name="connsiteX17" fmla="*/ 2520280 w 4230470"/>
              <a:gd name="connsiteY17" fmla="*/ 855095 h 1665185"/>
              <a:gd name="connsiteX18" fmla="*/ 1755195 w 4230470"/>
              <a:gd name="connsiteY18" fmla="*/ 990110 h 1665185"/>
              <a:gd name="connsiteX19" fmla="*/ 1755195 w 4230470"/>
              <a:gd name="connsiteY19" fmla="*/ 1215135 h 1665185"/>
              <a:gd name="connsiteX20" fmla="*/ 720080 w 4230470"/>
              <a:gd name="connsiteY20" fmla="*/ 1440160 h 1665185"/>
              <a:gd name="connsiteX21" fmla="*/ 675075 w 4230470"/>
              <a:gd name="connsiteY21" fmla="*/ 1530170 h 1665185"/>
              <a:gd name="connsiteX22" fmla="*/ 180020 w 4230470"/>
              <a:gd name="connsiteY22" fmla="*/ 1665185 h 1665185"/>
              <a:gd name="connsiteX23" fmla="*/ 0 w 4230470"/>
              <a:gd name="connsiteY23" fmla="*/ 1530170 h 1665185"/>
              <a:gd name="connsiteX0" fmla="*/ 0 w 4275475"/>
              <a:gd name="connsiteY0" fmla="*/ 1710190 h 1845205"/>
              <a:gd name="connsiteX1" fmla="*/ 585065 w 4275475"/>
              <a:gd name="connsiteY1" fmla="*/ 1620180 h 1845205"/>
              <a:gd name="connsiteX2" fmla="*/ 675075 w 4275475"/>
              <a:gd name="connsiteY2" fmla="*/ 1485165 h 1845205"/>
              <a:gd name="connsiteX3" fmla="*/ 1575175 w 4275475"/>
              <a:gd name="connsiteY3" fmla="*/ 1305145 h 1845205"/>
              <a:gd name="connsiteX4" fmla="*/ 1575175 w 4275475"/>
              <a:gd name="connsiteY4" fmla="*/ 1125125 h 1845205"/>
              <a:gd name="connsiteX5" fmla="*/ 2385265 w 4275475"/>
              <a:gd name="connsiteY5" fmla="*/ 990110 h 1845205"/>
              <a:gd name="connsiteX6" fmla="*/ 2385265 w 4275475"/>
              <a:gd name="connsiteY6" fmla="*/ 765085 h 1845205"/>
              <a:gd name="connsiteX7" fmla="*/ 3105345 w 4275475"/>
              <a:gd name="connsiteY7" fmla="*/ 675075 h 1845205"/>
              <a:gd name="connsiteX8" fmla="*/ 3105345 w 4275475"/>
              <a:gd name="connsiteY8" fmla="*/ 495055 h 1845205"/>
              <a:gd name="connsiteX9" fmla="*/ 3690410 w 4275475"/>
              <a:gd name="connsiteY9" fmla="*/ 405045 h 1845205"/>
              <a:gd name="connsiteX10" fmla="*/ 3690410 w 4275475"/>
              <a:gd name="connsiteY10" fmla="*/ 225025 h 1845205"/>
              <a:gd name="connsiteX11" fmla="*/ 4275475 w 4275475"/>
              <a:gd name="connsiteY11" fmla="*/ 0 h 1845205"/>
              <a:gd name="connsiteX12" fmla="*/ 3735415 w 4275475"/>
              <a:gd name="connsiteY12" fmla="*/ 225025 h 1845205"/>
              <a:gd name="connsiteX13" fmla="*/ 3735415 w 4275475"/>
              <a:gd name="connsiteY13" fmla="*/ 405045 h 1845205"/>
              <a:gd name="connsiteX14" fmla="*/ 3195355 w 4275475"/>
              <a:gd name="connsiteY14" fmla="*/ 495055 h 1845205"/>
              <a:gd name="connsiteX15" fmla="*/ 3195355 w 4275475"/>
              <a:gd name="connsiteY15" fmla="*/ 720080 h 1845205"/>
              <a:gd name="connsiteX16" fmla="*/ 2520280 w 4275475"/>
              <a:gd name="connsiteY16" fmla="*/ 810090 h 1845205"/>
              <a:gd name="connsiteX17" fmla="*/ 2520280 w 4275475"/>
              <a:gd name="connsiteY17" fmla="*/ 1035115 h 1845205"/>
              <a:gd name="connsiteX18" fmla="*/ 1755195 w 4275475"/>
              <a:gd name="connsiteY18" fmla="*/ 1170130 h 1845205"/>
              <a:gd name="connsiteX19" fmla="*/ 1755195 w 4275475"/>
              <a:gd name="connsiteY19" fmla="*/ 1395155 h 1845205"/>
              <a:gd name="connsiteX20" fmla="*/ 720080 w 4275475"/>
              <a:gd name="connsiteY20" fmla="*/ 1620180 h 1845205"/>
              <a:gd name="connsiteX21" fmla="*/ 675075 w 4275475"/>
              <a:gd name="connsiteY21" fmla="*/ 1710190 h 1845205"/>
              <a:gd name="connsiteX22" fmla="*/ 180020 w 4275475"/>
              <a:gd name="connsiteY22" fmla="*/ 1845205 h 1845205"/>
              <a:gd name="connsiteX23" fmla="*/ 0 w 4275475"/>
              <a:gd name="connsiteY23" fmla="*/ 1710190 h 1845205"/>
              <a:gd name="connsiteX0" fmla="*/ 0 w 4275475"/>
              <a:gd name="connsiteY0" fmla="*/ 1710190 h 1845205"/>
              <a:gd name="connsiteX1" fmla="*/ 585065 w 4275475"/>
              <a:gd name="connsiteY1" fmla="*/ 1620180 h 1845205"/>
              <a:gd name="connsiteX2" fmla="*/ 675075 w 4275475"/>
              <a:gd name="connsiteY2" fmla="*/ 1485165 h 1845205"/>
              <a:gd name="connsiteX3" fmla="*/ 1575175 w 4275475"/>
              <a:gd name="connsiteY3" fmla="*/ 1305145 h 1845205"/>
              <a:gd name="connsiteX4" fmla="*/ 1575175 w 4275475"/>
              <a:gd name="connsiteY4" fmla="*/ 1125125 h 1845205"/>
              <a:gd name="connsiteX5" fmla="*/ 2385265 w 4275475"/>
              <a:gd name="connsiteY5" fmla="*/ 990110 h 1845205"/>
              <a:gd name="connsiteX6" fmla="*/ 2385265 w 4275475"/>
              <a:gd name="connsiteY6" fmla="*/ 765085 h 1845205"/>
              <a:gd name="connsiteX7" fmla="*/ 3105345 w 4275475"/>
              <a:gd name="connsiteY7" fmla="*/ 675075 h 1845205"/>
              <a:gd name="connsiteX8" fmla="*/ 3105345 w 4275475"/>
              <a:gd name="connsiteY8" fmla="*/ 495055 h 1845205"/>
              <a:gd name="connsiteX9" fmla="*/ 3690410 w 4275475"/>
              <a:gd name="connsiteY9" fmla="*/ 405045 h 1845205"/>
              <a:gd name="connsiteX10" fmla="*/ 3690410 w 4275475"/>
              <a:gd name="connsiteY10" fmla="*/ 225025 h 1845205"/>
              <a:gd name="connsiteX11" fmla="*/ 4275475 w 4275475"/>
              <a:gd name="connsiteY11" fmla="*/ 0 h 1845205"/>
              <a:gd name="connsiteX12" fmla="*/ 4065739 w 4275475"/>
              <a:gd name="connsiteY12" fmla="*/ 91487 h 1845205"/>
              <a:gd name="connsiteX13" fmla="*/ 3735415 w 4275475"/>
              <a:gd name="connsiteY13" fmla="*/ 225025 h 1845205"/>
              <a:gd name="connsiteX14" fmla="*/ 3735415 w 4275475"/>
              <a:gd name="connsiteY14" fmla="*/ 405045 h 1845205"/>
              <a:gd name="connsiteX15" fmla="*/ 3195355 w 4275475"/>
              <a:gd name="connsiteY15" fmla="*/ 495055 h 1845205"/>
              <a:gd name="connsiteX16" fmla="*/ 3195355 w 4275475"/>
              <a:gd name="connsiteY16" fmla="*/ 720080 h 1845205"/>
              <a:gd name="connsiteX17" fmla="*/ 2520280 w 4275475"/>
              <a:gd name="connsiteY17" fmla="*/ 810090 h 1845205"/>
              <a:gd name="connsiteX18" fmla="*/ 2520280 w 4275475"/>
              <a:gd name="connsiteY18" fmla="*/ 1035115 h 1845205"/>
              <a:gd name="connsiteX19" fmla="*/ 1755195 w 4275475"/>
              <a:gd name="connsiteY19" fmla="*/ 1170130 h 1845205"/>
              <a:gd name="connsiteX20" fmla="*/ 1755195 w 4275475"/>
              <a:gd name="connsiteY20" fmla="*/ 1395155 h 1845205"/>
              <a:gd name="connsiteX21" fmla="*/ 720080 w 4275475"/>
              <a:gd name="connsiteY21" fmla="*/ 1620180 h 1845205"/>
              <a:gd name="connsiteX22" fmla="*/ 675075 w 4275475"/>
              <a:gd name="connsiteY22" fmla="*/ 1710190 h 1845205"/>
              <a:gd name="connsiteX23" fmla="*/ 180020 w 4275475"/>
              <a:gd name="connsiteY23" fmla="*/ 1845205 h 1845205"/>
              <a:gd name="connsiteX24" fmla="*/ 0 w 4275475"/>
              <a:gd name="connsiteY24" fmla="*/ 1710190 h 1845205"/>
              <a:gd name="connsiteX0" fmla="*/ 0 w 4275475"/>
              <a:gd name="connsiteY0" fmla="*/ 1710190 h 1845205"/>
              <a:gd name="connsiteX1" fmla="*/ 585065 w 4275475"/>
              <a:gd name="connsiteY1" fmla="*/ 1620180 h 1845205"/>
              <a:gd name="connsiteX2" fmla="*/ 675075 w 4275475"/>
              <a:gd name="connsiteY2" fmla="*/ 1485165 h 1845205"/>
              <a:gd name="connsiteX3" fmla="*/ 1575175 w 4275475"/>
              <a:gd name="connsiteY3" fmla="*/ 1305145 h 1845205"/>
              <a:gd name="connsiteX4" fmla="*/ 1575175 w 4275475"/>
              <a:gd name="connsiteY4" fmla="*/ 1125125 h 1845205"/>
              <a:gd name="connsiteX5" fmla="*/ 2385265 w 4275475"/>
              <a:gd name="connsiteY5" fmla="*/ 990110 h 1845205"/>
              <a:gd name="connsiteX6" fmla="*/ 2385265 w 4275475"/>
              <a:gd name="connsiteY6" fmla="*/ 765085 h 1845205"/>
              <a:gd name="connsiteX7" fmla="*/ 3105345 w 4275475"/>
              <a:gd name="connsiteY7" fmla="*/ 675075 h 1845205"/>
              <a:gd name="connsiteX8" fmla="*/ 3105345 w 4275475"/>
              <a:gd name="connsiteY8" fmla="*/ 495055 h 1845205"/>
              <a:gd name="connsiteX9" fmla="*/ 3690410 w 4275475"/>
              <a:gd name="connsiteY9" fmla="*/ 405045 h 1845205"/>
              <a:gd name="connsiteX10" fmla="*/ 3690410 w 4275475"/>
              <a:gd name="connsiteY10" fmla="*/ 225025 h 1845205"/>
              <a:gd name="connsiteX11" fmla="*/ 4275475 w 4275475"/>
              <a:gd name="connsiteY11" fmla="*/ 0 h 1845205"/>
              <a:gd name="connsiteX12" fmla="*/ 4275475 w 4275475"/>
              <a:gd name="connsiteY12" fmla="*/ 180020 h 1845205"/>
              <a:gd name="connsiteX13" fmla="*/ 3735415 w 4275475"/>
              <a:gd name="connsiteY13" fmla="*/ 225025 h 1845205"/>
              <a:gd name="connsiteX14" fmla="*/ 3735415 w 4275475"/>
              <a:gd name="connsiteY14" fmla="*/ 405045 h 1845205"/>
              <a:gd name="connsiteX15" fmla="*/ 3195355 w 4275475"/>
              <a:gd name="connsiteY15" fmla="*/ 495055 h 1845205"/>
              <a:gd name="connsiteX16" fmla="*/ 3195355 w 4275475"/>
              <a:gd name="connsiteY16" fmla="*/ 720080 h 1845205"/>
              <a:gd name="connsiteX17" fmla="*/ 2520280 w 4275475"/>
              <a:gd name="connsiteY17" fmla="*/ 810090 h 1845205"/>
              <a:gd name="connsiteX18" fmla="*/ 2520280 w 4275475"/>
              <a:gd name="connsiteY18" fmla="*/ 1035115 h 1845205"/>
              <a:gd name="connsiteX19" fmla="*/ 1755195 w 4275475"/>
              <a:gd name="connsiteY19" fmla="*/ 1170130 h 1845205"/>
              <a:gd name="connsiteX20" fmla="*/ 1755195 w 4275475"/>
              <a:gd name="connsiteY20" fmla="*/ 1395155 h 1845205"/>
              <a:gd name="connsiteX21" fmla="*/ 720080 w 4275475"/>
              <a:gd name="connsiteY21" fmla="*/ 1620180 h 1845205"/>
              <a:gd name="connsiteX22" fmla="*/ 675075 w 4275475"/>
              <a:gd name="connsiteY22" fmla="*/ 1710190 h 1845205"/>
              <a:gd name="connsiteX23" fmla="*/ 180020 w 4275475"/>
              <a:gd name="connsiteY23" fmla="*/ 1845205 h 1845205"/>
              <a:gd name="connsiteX24" fmla="*/ 0 w 4275475"/>
              <a:gd name="connsiteY24" fmla="*/ 1710190 h 1845205"/>
              <a:gd name="connsiteX0" fmla="*/ 0 w 4275475"/>
              <a:gd name="connsiteY0" fmla="*/ 1710190 h 1845205"/>
              <a:gd name="connsiteX1" fmla="*/ 585065 w 4275475"/>
              <a:gd name="connsiteY1" fmla="*/ 1620180 h 1845205"/>
              <a:gd name="connsiteX2" fmla="*/ 675075 w 4275475"/>
              <a:gd name="connsiteY2" fmla="*/ 1485165 h 1845205"/>
              <a:gd name="connsiteX3" fmla="*/ 1575175 w 4275475"/>
              <a:gd name="connsiteY3" fmla="*/ 1305145 h 1845205"/>
              <a:gd name="connsiteX4" fmla="*/ 1575175 w 4275475"/>
              <a:gd name="connsiteY4" fmla="*/ 1125125 h 1845205"/>
              <a:gd name="connsiteX5" fmla="*/ 2385265 w 4275475"/>
              <a:gd name="connsiteY5" fmla="*/ 990110 h 1845205"/>
              <a:gd name="connsiteX6" fmla="*/ 2385265 w 4275475"/>
              <a:gd name="connsiteY6" fmla="*/ 765085 h 1845205"/>
              <a:gd name="connsiteX7" fmla="*/ 3105345 w 4275475"/>
              <a:gd name="connsiteY7" fmla="*/ 675075 h 1845205"/>
              <a:gd name="connsiteX8" fmla="*/ 3105345 w 4275475"/>
              <a:gd name="connsiteY8" fmla="*/ 495055 h 1845205"/>
              <a:gd name="connsiteX9" fmla="*/ 3690410 w 4275475"/>
              <a:gd name="connsiteY9" fmla="*/ 405045 h 1845205"/>
              <a:gd name="connsiteX10" fmla="*/ 3690410 w 4275475"/>
              <a:gd name="connsiteY10" fmla="*/ 225025 h 1845205"/>
              <a:gd name="connsiteX11" fmla="*/ 4050943 w 4275475"/>
              <a:gd name="connsiteY11" fmla="*/ 88528 h 1845205"/>
              <a:gd name="connsiteX12" fmla="*/ 4275475 w 4275475"/>
              <a:gd name="connsiteY12" fmla="*/ 0 h 1845205"/>
              <a:gd name="connsiteX13" fmla="*/ 4275475 w 4275475"/>
              <a:gd name="connsiteY13" fmla="*/ 180020 h 1845205"/>
              <a:gd name="connsiteX14" fmla="*/ 3735415 w 4275475"/>
              <a:gd name="connsiteY14" fmla="*/ 225025 h 1845205"/>
              <a:gd name="connsiteX15" fmla="*/ 3735415 w 4275475"/>
              <a:gd name="connsiteY15" fmla="*/ 405045 h 1845205"/>
              <a:gd name="connsiteX16" fmla="*/ 3195355 w 4275475"/>
              <a:gd name="connsiteY16" fmla="*/ 495055 h 1845205"/>
              <a:gd name="connsiteX17" fmla="*/ 3195355 w 4275475"/>
              <a:gd name="connsiteY17" fmla="*/ 720080 h 1845205"/>
              <a:gd name="connsiteX18" fmla="*/ 2520280 w 4275475"/>
              <a:gd name="connsiteY18" fmla="*/ 810090 h 1845205"/>
              <a:gd name="connsiteX19" fmla="*/ 2520280 w 4275475"/>
              <a:gd name="connsiteY19" fmla="*/ 1035115 h 1845205"/>
              <a:gd name="connsiteX20" fmla="*/ 1755195 w 4275475"/>
              <a:gd name="connsiteY20" fmla="*/ 1170130 h 1845205"/>
              <a:gd name="connsiteX21" fmla="*/ 1755195 w 4275475"/>
              <a:gd name="connsiteY21" fmla="*/ 1395155 h 1845205"/>
              <a:gd name="connsiteX22" fmla="*/ 720080 w 4275475"/>
              <a:gd name="connsiteY22" fmla="*/ 1620180 h 1845205"/>
              <a:gd name="connsiteX23" fmla="*/ 675075 w 4275475"/>
              <a:gd name="connsiteY23" fmla="*/ 1710190 h 1845205"/>
              <a:gd name="connsiteX24" fmla="*/ 180020 w 4275475"/>
              <a:gd name="connsiteY24" fmla="*/ 1845205 h 1845205"/>
              <a:gd name="connsiteX25" fmla="*/ 0 w 4275475"/>
              <a:gd name="connsiteY25" fmla="*/ 1710190 h 1845205"/>
              <a:gd name="connsiteX0" fmla="*/ 0 w 4275475"/>
              <a:gd name="connsiteY0" fmla="*/ 1710190 h 1845205"/>
              <a:gd name="connsiteX1" fmla="*/ 585065 w 4275475"/>
              <a:gd name="connsiteY1" fmla="*/ 1620180 h 1845205"/>
              <a:gd name="connsiteX2" fmla="*/ 675075 w 4275475"/>
              <a:gd name="connsiteY2" fmla="*/ 1485165 h 1845205"/>
              <a:gd name="connsiteX3" fmla="*/ 1575175 w 4275475"/>
              <a:gd name="connsiteY3" fmla="*/ 1305145 h 1845205"/>
              <a:gd name="connsiteX4" fmla="*/ 1575175 w 4275475"/>
              <a:gd name="connsiteY4" fmla="*/ 1125125 h 1845205"/>
              <a:gd name="connsiteX5" fmla="*/ 2385265 w 4275475"/>
              <a:gd name="connsiteY5" fmla="*/ 990110 h 1845205"/>
              <a:gd name="connsiteX6" fmla="*/ 2385265 w 4275475"/>
              <a:gd name="connsiteY6" fmla="*/ 765085 h 1845205"/>
              <a:gd name="connsiteX7" fmla="*/ 3105345 w 4275475"/>
              <a:gd name="connsiteY7" fmla="*/ 675075 h 1845205"/>
              <a:gd name="connsiteX8" fmla="*/ 3105345 w 4275475"/>
              <a:gd name="connsiteY8" fmla="*/ 495055 h 1845205"/>
              <a:gd name="connsiteX9" fmla="*/ 3690410 w 4275475"/>
              <a:gd name="connsiteY9" fmla="*/ 405045 h 1845205"/>
              <a:gd name="connsiteX10" fmla="*/ 3690410 w 4275475"/>
              <a:gd name="connsiteY10" fmla="*/ 225025 h 1845205"/>
              <a:gd name="connsiteX11" fmla="*/ 4275475 w 4275475"/>
              <a:gd name="connsiteY11" fmla="*/ 180020 h 1845205"/>
              <a:gd name="connsiteX12" fmla="*/ 4275475 w 4275475"/>
              <a:gd name="connsiteY12" fmla="*/ 0 h 1845205"/>
              <a:gd name="connsiteX13" fmla="*/ 4275475 w 4275475"/>
              <a:gd name="connsiteY13" fmla="*/ 180020 h 1845205"/>
              <a:gd name="connsiteX14" fmla="*/ 3735415 w 4275475"/>
              <a:gd name="connsiteY14" fmla="*/ 225025 h 1845205"/>
              <a:gd name="connsiteX15" fmla="*/ 3735415 w 4275475"/>
              <a:gd name="connsiteY15" fmla="*/ 405045 h 1845205"/>
              <a:gd name="connsiteX16" fmla="*/ 3195355 w 4275475"/>
              <a:gd name="connsiteY16" fmla="*/ 495055 h 1845205"/>
              <a:gd name="connsiteX17" fmla="*/ 3195355 w 4275475"/>
              <a:gd name="connsiteY17" fmla="*/ 720080 h 1845205"/>
              <a:gd name="connsiteX18" fmla="*/ 2520280 w 4275475"/>
              <a:gd name="connsiteY18" fmla="*/ 810090 h 1845205"/>
              <a:gd name="connsiteX19" fmla="*/ 2520280 w 4275475"/>
              <a:gd name="connsiteY19" fmla="*/ 1035115 h 1845205"/>
              <a:gd name="connsiteX20" fmla="*/ 1755195 w 4275475"/>
              <a:gd name="connsiteY20" fmla="*/ 1170130 h 1845205"/>
              <a:gd name="connsiteX21" fmla="*/ 1755195 w 4275475"/>
              <a:gd name="connsiteY21" fmla="*/ 1395155 h 1845205"/>
              <a:gd name="connsiteX22" fmla="*/ 720080 w 4275475"/>
              <a:gd name="connsiteY22" fmla="*/ 1620180 h 1845205"/>
              <a:gd name="connsiteX23" fmla="*/ 675075 w 4275475"/>
              <a:gd name="connsiteY23" fmla="*/ 1710190 h 1845205"/>
              <a:gd name="connsiteX24" fmla="*/ 180020 w 4275475"/>
              <a:gd name="connsiteY24" fmla="*/ 1845205 h 1845205"/>
              <a:gd name="connsiteX25" fmla="*/ 0 w 4275475"/>
              <a:gd name="connsiteY25" fmla="*/ 1710190 h 1845205"/>
              <a:gd name="connsiteX0" fmla="*/ 0 w 4275475"/>
              <a:gd name="connsiteY0" fmla="*/ 1710190 h 1845205"/>
              <a:gd name="connsiteX1" fmla="*/ 585065 w 4275475"/>
              <a:gd name="connsiteY1" fmla="*/ 1620180 h 1845205"/>
              <a:gd name="connsiteX2" fmla="*/ 675075 w 4275475"/>
              <a:gd name="connsiteY2" fmla="*/ 1485165 h 1845205"/>
              <a:gd name="connsiteX3" fmla="*/ 1575175 w 4275475"/>
              <a:gd name="connsiteY3" fmla="*/ 1305145 h 1845205"/>
              <a:gd name="connsiteX4" fmla="*/ 1575175 w 4275475"/>
              <a:gd name="connsiteY4" fmla="*/ 1125125 h 1845205"/>
              <a:gd name="connsiteX5" fmla="*/ 2385265 w 4275475"/>
              <a:gd name="connsiteY5" fmla="*/ 990110 h 1845205"/>
              <a:gd name="connsiteX6" fmla="*/ 2385265 w 4275475"/>
              <a:gd name="connsiteY6" fmla="*/ 765085 h 1845205"/>
              <a:gd name="connsiteX7" fmla="*/ 3105345 w 4275475"/>
              <a:gd name="connsiteY7" fmla="*/ 675075 h 1845205"/>
              <a:gd name="connsiteX8" fmla="*/ 3105345 w 4275475"/>
              <a:gd name="connsiteY8" fmla="*/ 495055 h 1845205"/>
              <a:gd name="connsiteX9" fmla="*/ 3690410 w 4275475"/>
              <a:gd name="connsiteY9" fmla="*/ 405045 h 1845205"/>
              <a:gd name="connsiteX10" fmla="*/ 3690410 w 4275475"/>
              <a:gd name="connsiteY10" fmla="*/ 225025 h 1845205"/>
              <a:gd name="connsiteX11" fmla="*/ 4275475 w 4275475"/>
              <a:gd name="connsiteY11" fmla="*/ 180020 h 1845205"/>
              <a:gd name="connsiteX12" fmla="*/ 4275475 w 4275475"/>
              <a:gd name="connsiteY12" fmla="*/ 0 h 1845205"/>
              <a:gd name="connsiteX13" fmla="*/ 4275475 w 4275475"/>
              <a:gd name="connsiteY13" fmla="*/ 180020 h 1845205"/>
              <a:gd name="connsiteX14" fmla="*/ 3735415 w 4275475"/>
              <a:gd name="connsiteY14" fmla="*/ 225025 h 1845205"/>
              <a:gd name="connsiteX15" fmla="*/ 3735415 w 4275475"/>
              <a:gd name="connsiteY15" fmla="*/ 405045 h 1845205"/>
              <a:gd name="connsiteX16" fmla="*/ 3195355 w 4275475"/>
              <a:gd name="connsiteY16" fmla="*/ 495055 h 1845205"/>
              <a:gd name="connsiteX17" fmla="*/ 3195355 w 4275475"/>
              <a:gd name="connsiteY17" fmla="*/ 720080 h 1845205"/>
              <a:gd name="connsiteX18" fmla="*/ 2520280 w 4275475"/>
              <a:gd name="connsiteY18" fmla="*/ 810090 h 1845205"/>
              <a:gd name="connsiteX19" fmla="*/ 2520280 w 4275475"/>
              <a:gd name="connsiteY19" fmla="*/ 1035115 h 1845205"/>
              <a:gd name="connsiteX20" fmla="*/ 1755195 w 4275475"/>
              <a:gd name="connsiteY20" fmla="*/ 1170130 h 1845205"/>
              <a:gd name="connsiteX21" fmla="*/ 1755195 w 4275475"/>
              <a:gd name="connsiteY21" fmla="*/ 1395155 h 1845205"/>
              <a:gd name="connsiteX22" fmla="*/ 720080 w 4275475"/>
              <a:gd name="connsiteY22" fmla="*/ 1620180 h 1845205"/>
              <a:gd name="connsiteX23" fmla="*/ 720080 w 4275475"/>
              <a:gd name="connsiteY23" fmla="*/ 1755195 h 1845205"/>
              <a:gd name="connsiteX24" fmla="*/ 180020 w 4275475"/>
              <a:gd name="connsiteY24" fmla="*/ 1845205 h 1845205"/>
              <a:gd name="connsiteX25" fmla="*/ 0 w 4275475"/>
              <a:gd name="connsiteY25" fmla="*/ 1710190 h 1845205"/>
              <a:gd name="connsiteX0" fmla="*/ 0 w 4275475"/>
              <a:gd name="connsiteY0" fmla="*/ 1710190 h 1845205"/>
              <a:gd name="connsiteX1" fmla="*/ 585065 w 4275475"/>
              <a:gd name="connsiteY1" fmla="*/ 1620180 h 1845205"/>
              <a:gd name="connsiteX2" fmla="*/ 675075 w 4275475"/>
              <a:gd name="connsiteY2" fmla="*/ 1485165 h 1845205"/>
              <a:gd name="connsiteX3" fmla="*/ 1575175 w 4275475"/>
              <a:gd name="connsiteY3" fmla="*/ 1305145 h 1845205"/>
              <a:gd name="connsiteX4" fmla="*/ 1575175 w 4275475"/>
              <a:gd name="connsiteY4" fmla="*/ 1125125 h 1845205"/>
              <a:gd name="connsiteX5" fmla="*/ 2385265 w 4275475"/>
              <a:gd name="connsiteY5" fmla="*/ 990110 h 1845205"/>
              <a:gd name="connsiteX6" fmla="*/ 2385265 w 4275475"/>
              <a:gd name="connsiteY6" fmla="*/ 765085 h 1845205"/>
              <a:gd name="connsiteX7" fmla="*/ 3105345 w 4275475"/>
              <a:gd name="connsiteY7" fmla="*/ 675075 h 1845205"/>
              <a:gd name="connsiteX8" fmla="*/ 3105345 w 4275475"/>
              <a:gd name="connsiteY8" fmla="*/ 495055 h 1845205"/>
              <a:gd name="connsiteX9" fmla="*/ 3690410 w 4275475"/>
              <a:gd name="connsiteY9" fmla="*/ 405045 h 1845205"/>
              <a:gd name="connsiteX10" fmla="*/ 3690410 w 4275475"/>
              <a:gd name="connsiteY10" fmla="*/ 225025 h 1845205"/>
              <a:gd name="connsiteX11" fmla="*/ 4275475 w 4275475"/>
              <a:gd name="connsiteY11" fmla="*/ 180020 h 1845205"/>
              <a:gd name="connsiteX12" fmla="*/ 4275475 w 4275475"/>
              <a:gd name="connsiteY12" fmla="*/ 0 h 1845205"/>
              <a:gd name="connsiteX13" fmla="*/ 4275475 w 4275475"/>
              <a:gd name="connsiteY13" fmla="*/ 180020 h 1845205"/>
              <a:gd name="connsiteX14" fmla="*/ 3735415 w 4275475"/>
              <a:gd name="connsiteY14" fmla="*/ 225025 h 1845205"/>
              <a:gd name="connsiteX15" fmla="*/ 3735415 w 4275475"/>
              <a:gd name="connsiteY15" fmla="*/ 405045 h 1845205"/>
              <a:gd name="connsiteX16" fmla="*/ 3195355 w 4275475"/>
              <a:gd name="connsiteY16" fmla="*/ 495055 h 1845205"/>
              <a:gd name="connsiteX17" fmla="*/ 3195355 w 4275475"/>
              <a:gd name="connsiteY17" fmla="*/ 720080 h 1845205"/>
              <a:gd name="connsiteX18" fmla="*/ 2520280 w 4275475"/>
              <a:gd name="connsiteY18" fmla="*/ 810090 h 1845205"/>
              <a:gd name="connsiteX19" fmla="*/ 2520280 w 4275475"/>
              <a:gd name="connsiteY19" fmla="*/ 1035115 h 1845205"/>
              <a:gd name="connsiteX20" fmla="*/ 1755195 w 4275475"/>
              <a:gd name="connsiteY20" fmla="*/ 1170130 h 1845205"/>
              <a:gd name="connsiteX21" fmla="*/ 1755195 w 4275475"/>
              <a:gd name="connsiteY21" fmla="*/ 1395155 h 1845205"/>
              <a:gd name="connsiteX22" fmla="*/ 765085 w 4275475"/>
              <a:gd name="connsiteY22" fmla="*/ 1575175 h 1845205"/>
              <a:gd name="connsiteX23" fmla="*/ 720080 w 4275475"/>
              <a:gd name="connsiteY23" fmla="*/ 1755195 h 1845205"/>
              <a:gd name="connsiteX24" fmla="*/ 180020 w 4275475"/>
              <a:gd name="connsiteY24" fmla="*/ 1845205 h 1845205"/>
              <a:gd name="connsiteX25" fmla="*/ 0 w 4275475"/>
              <a:gd name="connsiteY25" fmla="*/ 1710190 h 1845205"/>
              <a:gd name="connsiteX0" fmla="*/ 0 w 4275475"/>
              <a:gd name="connsiteY0" fmla="*/ 1710190 h 1845205"/>
              <a:gd name="connsiteX1" fmla="*/ 585065 w 4275475"/>
              <a:gd name="connsiteY1" fmla="*/ 1620180 h 1845205"/>
              <a:gd name="connsiteX2" fmla="*/ 675075 w 4275475"/>
              <a:gd name="connsiteY2" fmla="*/ 1485165 h 1845205"/>
              <a:gd name="connsiteX3" fmla="*/ 1575175 w 4275475"/>
              <a:gd name="connsiteY3" fmla="*/ 1305145 h 1845205"/>
              <a:gd name="connsiteX4" fmla="*/ 1575175 w 4275475"/>
              <a:gd name="connsiteY4" fmla="*/ 1125125 h 1845205"/>
              <a:gd name="connsiteX5" fmla="*/ 2385265 w 4275475"/>
              <a:gd name="connsiteY5" fmla="*/ 990110 h 1845205"/>
              <a:gd name="connsiteX6" fmla="*/ 2385265 w 4275475"/>
              <a:gd name="connsiteY6" fmla="*/ 765085 h 1845205"/>
              <a:gd name="connsiteX7" fmla="*/ 3105345 w 4275475"/>
              <a:gd name="connsiteY7" fmla="*/ 675075 h 1845205"/>
              <a:gd name="connsiteX8" fmla="*/ 3105345 w 4275475"/>
              <a:gd name="connsiteY8" fmla="*/ 495055 h 1845205"/>
              <a:gd name="connsiteX9" fmla="*/ 3690410 w 4275475"/>
              <a:gd name="connsiteY9" fmla="*/ 405045 h 1845205"/>
              <a:gd name="connsiteX10" fmla="*/ 3690410 w 4275475"/>
              <a:gd name="connsiteY10" fmla="*/ 225025 h 1845205"/>
              <a:gd name="connsiteX11" fmla="*/ 4275475 w 4275475"/>
              <a:gd name="connsiteY11" fmla="*/ 180020 h 1845205"/>
              <a:gd name="connsiteX12" fmla="*/ 4275475 w 4275475"/>
              <a:gd name="connsiteY12" fmla="*/ 0 h 1845205"/>
              <a:gd name="connsiteX13" fmla="*/ 4275475 w 4275475"/>
              <a:gd name="connsiteY13" fmla="*/ 180020 h 1845205"/>
              <a:gd name="connsiteX14" fmla="*/ 3735415 w 4275475"/>
              <a:gd name="connsiteY14" fmla="*/ 225025 h 1845205"/>
              <a:gd name="connsiteX15" fmla="*/ 3735415 w 4275475"/>
              <a:gd name="connsiteY15" fmla="*/ 405045 h 1845205"/>
              <a:gd name="connsiteX16" fmla="*/ 3195355 w 4275475"/>
              <a:gd name="connsiteY16" fmla="*/ 495055 h 1845205"/>
              <a:gd name="connsiteX17" fmla="*/ 3195355 w 4275475"/>
              <a:gd name="connsiteY17" fmla="*/ 720080 h 1845205"/>
              <a:gd name="connsiteX18" fmla="*/ 2520280 w 4275475"/>
              <a:gd name="connsiteY18" fmla="*/ 810090 h 1845205"/>
              <a:gd name="connsiteX19" fmla="*/ 2520280 w 4275475"/>
              <a:gd name="connsiteY19" fmla="*/ 1035115 h 1845205"/>
              <a:gd name="connsiteX20" fmla="*/ 1755195 w 4275475"/>
              <a:gd name="connsiteY20" fmla="*/ 1170130 h 1845205"/>
              <a:gd name="connsiteX21" fmla="*/ 1755195 w 4275475"/>
              <a:gd name="connsiteY21" fmla="*/ 1395155 h 1845205"/>
              <a:gd name="connsiteX22" fmla="*/ 765085 w 4275475"/>
              <a:gd name="connsiteY22" fmla="*/ 1575175 h 1845205"/>
              <a:gd name="connsiteX23" fmla="*/ 765085 w 4275475"/>
              <a:gd name="connsiteY23" fmla="*/ 1755195 h 1845205"/>
              <a:gd name="connsiteX24" fmla="*/ 180020 w 4275475"/>
              <a:gd name="connsiteY24" fmla="*/ 1845205 h 1845205"/>
              <a:gd name="connsiteX25" fmla="*/ 0 w 4275475"/>
              <a:gd name="connsiteY25" fmla="*/ 1710190 h 1845205"/>
              <a:gd name="connsiteX0" fmla="*/ 0 w 4275475"/>
              <a:gd name="connsiteY0" fmla="*/ 1710190 h 1845205"/>
              <a:gd name="connsiteX1" fmla="*/ 675075 w 4275475"/>
              <a:gd name="connsiteY1" fmla="*/ 1710190 h 1845205"/>
              <a:gd name="connsiteX2" fmla="*/ 675075 w 4275475"/>
              <a:gd name="connsiteY2" fmla="*/ 1485165 h 1845205"/>
              <a:gd name="connsiteX3" fmla="*/ 1575175 w 4275475"/>
              <a:gd name="connsiteY3" fmla="*/ 1305145 h 1845205"/>
              <a:gd name="connsiteX4" fmla="*/ 1575175 w 4275475"/>
              <a:gd name="connsiteY4" fmla="*/ 1125125 h 1845205"/>
              <a:gd name="connsiteX5" fmla="*/ 2385265 w 4275475"/>
              <a:gd name="connsiteY5" fmla="*/ 990110 h 1845205"/>
              <a:gd name="connsiteX6" fmla="*/ 2385265 w 4275475"/>
              <a:gd name="connsiteY6" fmla="*/ 765085 h 1845205"/>
              <a:gd name="connsiteX7" fmla="*/ 3105345 w 4275475"/>
              <a:gd name="connsiteY7" fmla="*/ 675075 h 1845205"/>
              <a:gd name="connsiteX8" fmla="*/ 3105345 w 4275475"/>
              <a:gd name="connsiteY8" fmla="*/ 495055 h 1845205"/>
              <a:gd name="connsiteX9" fmla="*/ 3690410 w 4275475"/>
              <a:gd name="connsiteY9" fmla="*/ 405045 h 1845205"/>
              <a:gd name="connsiteX10" fmla="*/ 3690410 w 4275475"/>
              <a:gd name="connsiteY10" fmla="*/ 225025 h 1845205"/>
              <a:gd name="connsiteX11" fmla="*/ 4275475 w 4275475"/>
              <a:gd name="connsiteY11" fmla="*/ 180020 h 1845205"/>
              <a:gd name="connsiteX12" fmla="*/ 4275475 w 4275475"/>
              <a:gd name="connsiteY12" fmla="*/ 0 h 1845205"/>
              <a:gd name="connsiteX13" fmla="*/ 4275475 w 4275475"/>
              <a:gd name="connsiteY13" fmla="*/ 180020 h 1845205"/>
              <a:gd name="connsiteX14" fmla="*/ 3735415 w 4275475"/>
              <a:gd name="connsiteY14" fmla="*/ 225025 h 1845205"/>
              <a:gd name="connsiteX15" fmla="*/ 3735415 w 4275475"/>
              <a:gd name="connsiteY15" fmla="*/ 405045 h 1845205"/>
              <a:gd name="connsiteX16" fmla="*/ 3195355 w 4275475"/>
              <a:gd name="connsiteY16" fmla="*/ 495055 h 1845205"/>
              <a:gd name="connsiteX17" fmla="*/ 3195355 w 4275475"/>
              <a:gd name="connsiteY17" fmla="*/ 720080 h 1845205"/>
              <a:gd name="connsiteX18" fmla="*/ 2520280 w 4275475"/>
              <a:gd name="connsiteY18" fmla="*/ 810090 h 1845205"/>
              <a:gd name="connsiteX19" fmla="*/ 2520280 w 4275475"/>
              <a:gd name="connsiteY19" fmla="*/ 1035115 h 1845205"/>
              <a:gd name="connsiteX20" fmla="*/ 1755195 w 4275475"/>
              <a:gd name="connsiteY20" fmla="*/ 1170130 h 1845205"/>
              <a:gd name="connsiteX21" fmla="*/ 1755195 w 4275475"/>
              <a:gd name="connsiteY21" fmla="*/ 1395155 h 1845205"/>
              <a:gd name="connsiteX22" fmla="*/ 765085 w 4275475"/>
              <a:gd name="connsiteY22" fmla="*/ 1575175 h 1845205"/>
              <a:gd name="connsiteX23" fmla="*/ 765085 w 4275475"/>
              <a:gd name="connsiteY23" fmla="*/ 1755195 h 1845205"/>
              <a:gd name="connsiteX24" fmla="*/ 180020 w 4275475"/>
              <a:gd name="connsiteY24" fmla="*/ 1845205 h 1845205"/>
              <a:gd name="connsiteX25" fmla="*/ 0 w 4275475"/>
              <a:gd name="connsiteY25" fmla="*/ 1710190 h 1845205"/>
              <a:gd name="connsiteX0" fmla="*/ 0 w 4275475"/>
              <a:gd name="connsiteY0" fmla="*/ 1710190 h 1845205"/>
              <a:gd name="connsiteX1" fmla="*/ 675075 w 4275475"/>
              <a:gd name="connsiteY1" fmla="*/ 1710190 h 1845205"/>
              <a:gd name="connsiteX2" fmla="*/ 675075 w 4275475"/>
              <a:gd name="connsiteY2" fmla="*/ 1485165 h 1845205"/>
              <a:gd name="connsiteX3" fmla="*/ 1575175 w 4275475"/>
              <a:gd name="connsiteY3" fmla="*/ 1305145 h 1845205"/>
              <a:gd name="connsiteX4" fmla="*/ 1575175 w 4275475"/>
              <a:gd name="connsiteY4" fmla="*/ 1125125 h 1845205"/>
              <a:gd name="connsiteX5" fmla="*/ 2385265 w 4275475"/>
              <a:gd name="connsiteY5" fmla="*/ 990110 h 1845205"/>
              <a:gd name="connsiteX6" fmla="*/ 2385265 w 4275475"/>
              <a:gd name="connsiteY6" fmla="*/ 765085 h 1845205"/>
              <a:gd name="connsiteX7" fmla="*/ 3105345 w 4275475"/>
              <a:gd name="connsiteY7" fmla="*/ 675075 h 1845205"/>
              <a:gd name="connsiteX8" fmla="*/ 3105345 w 4275475"/>
              <a:gd name="connsiteY8" fmla="*/ 495055 h 1845205"/>
              <a:gd name="connsiteX9" fmla="*/ 3690410 w 4275475"/>
              <a:gd name="connsiteY9" fmla="*/ 405045 h 1845205"/>
              <a:gd name="connsiteX10" fmla="*/ 3690410 w 4275475"/>
              <a:gd name="connsiteY10" fmla="*/ 225025 h 1845205"/>
              <a:gd name="connsiteX11" fmla="*/ 4275475 w 4275475"/>
              <a:gd name="connsiteY11" fmla="*/ 180020 h 1845205"/>
              <a:gd name="connsiteX12" fmla="*/ 4275475 w 4275475"/>
              <a:gd name="connsiteY12" fmla="*/ 0 h 1845205"/>
              <a:gd name="connsiteX13" fmla="*/ 4275475 w 4275475"/>
              <a:gd name="connsiteY13" fmla="*/ 180020 h 1845205"/>
              <a:gd name="connsiteX14" fmla="*/ 3735415 w 4275475"/>
              <a:gd name="connsiteY14" fmla="*/ 225025 h 1845205"/>
              <a:gd name="connsiteX15" fmla="*/ 3735415 w 4275475"/>
              <a:gd name="connsiteY15" fmla="*/ 405045 h 1845205"/>
              <a:gd name="connsiteX16" fmla="*/ 3195355 w 4275475"/>
              <a:gd name="connsiteY16" fmla="*/ 495055 h 1845205"/>
              <a:gd name="connsiteX17" fmla="*/ 3195355 w 4275475"/>
              <a:gd name="connsiteY17" fmla="*/ 720080 h 1845205"/>
              <a:gd name="connsiteX18" fmla="*/ 2520280 w 4275475"/>
              <a:gd name="connsiteY18" fmla="*/ 810090 h 1845205"/>
              <a:gd name="connsiteX19" fmla="*/ 2520280 w 4275475"/>
              <a:gd name="connsiteY19" fmla="*/ 1035115 h 1845205"/>
              <a:gd name="connsiteX20" fmla="*/ 1755195 w 4275475"/>
              <a:gd name="connsiteY20" fmla="*/ 1170130 h 1845205"/>
              <a:gd name="connsiteX21" fmla="*/ 1755195 w 4275475"/>
              <a:gd name="connsiteY21" fmla="*/ 1395155 h 1845205"/>
              <a:gd name="connsiteX22" fmla="*/ 765085 w 4275475"/>
              <a:gd name="connsiteY22" fmla="*/ 1575175 h 1845205"/>
              <a:gd name="connsiteX23" fmla="*/ 765085 w 4275475"/>
              <a:gd name="connsiteY23" fmla="*/ 1800200 h 1845205"/>
              <a:gd name="connsiteX24" fmla="*/ 180020 w 4275475"/>
              <a:gd name="connsiteY24" fmla="*/ 1845205 h 1845205"/>
              <a:gd name="connsiteX25" fmla="*/ 0 w 4275475"/>
              <a:gd name="connsiteY25" fmla="*/ 1710190 h 1845205"/>
              <a:gd name="connsiteX0" fmla="*/ 0 w 4275475"/>
              <a:gd name="connsiteY0" fmla="*/ 1710190 h 1845205"/>
              <a:gd name="connsiteX1" fmla="*/ 675075 w 4275475"/>
              <a:gd name="connsiteY1" fmla="*/ 1710190 h 1845205"/>
              <a:gd name="connsiteX2" fmla="*/ 675075 w 4275475"/>
              <a:gd name="connsiteY2" fmla="*/ 1485165 h 1845205"/>
              <a:gd name="connsiteX3" fmla="*/ 1575175 w 4275475"/>
              <a:gd name="connsiteY3" fmla="*/ 1305145 h 1845205"/>
              <a:gd name="connsiteX4" fmla="*/ 1575175 w 4275475"/>
              <a:gd name="connsiteY4" fmla="*/ 1125125 h 1845205"/>
              <a:gd name="connsiteX5" fmla="*/ 2385265 w 4275475"/>
              <a:gd name="connsiteY5" fmla="*/ 990110 h 1845205"/>
              <a:gd name="connsiteX6" fmla="*/ 2385265 w 4275475"/>
              <a:gd name="connsiteY6" fmla="*/ 765085 h 1845205"/>
              <a:gd name="connsiteX7" fmla="*/ 3105345 w 4275475"/>
              <a:gd name="connsiteY7" fmla="*/ 675075 h 1845205"/>
              <a:gd name="connsiteX8" fmla="*/ 3105345 w 4275475"/>
              <a:gd name="connsiteY8" fmla="*/ 495055 h 1845205"/>
              <a:gd name="connsiteX9" fmla="*/ 3690410 w 4275475"/>
              <a:gd name="connsiteY9" fmla="*/ 405045 h 1845205"/>
              <a:gd name="connsiteX10" fmla="*/ 3690410 w 4275475"/>
              <a:gd name="connsiteY10" fmla="*/ 225025 h 1845205"/>
              <a:gd name="connsiteX11" fmla="*/ 4275475 w 4275475"/>
              <a:gd name="connsiteY11" fmla="*/ 180020 h 1845205"/>
              <a:gd name="connsiteX12" fmla="*/ 4275475 w 4275475"/>
              <a:gd name="connsiteY12" fmla="*/ 0 h 1845205"/>
              <a:gd name="connsiteX13" fmla="*/ 4275475 w 4275475"/>
              <a:gd name="connsiteY13" fmla="*/ 180020 h 1845205"/>
              <a:gd name="connsiteX14" fmla="*/ 3735415 w 4275475"/>
              <a:gd name="connsiteY14" fmla="*/ 225025 h 1845205"/>
              <a:gd name="connsiteX15" fmla="*/ 3735415 w 4275475"/>
              <a:gd name="connsiteY15" fmla="*/ 405045 h 1845205"/>
              <a:gd name="connsiteX16" fmla="*/ 3195355 w 4275475"/>
              <a:gd name="connsiteY16" fmla="*/ 495055 h 1845205"/>
              <a:gd name="connsiteX17" fmla="*/ 3195355 w 4275475"/>
              <a:gd name="connsiteY17" fmla="*/ 720080 h 1845205"/>
              <a:gd name="connsiteX18" fmla="*/ 2520280 w 4275475"/>
              <a:gd name="connsiteY18" fmla="*/ 810090 h 1845205"/>
              <a:gd name="connsiteX19" fmla="*/ 2520280 w 4275475"/>
              <a:gd name="connsiteY19" fmla="*/ 1035115 h 1845205"/>
              <a:gd name="connsiteX20" fmla="*/ 1755195 w 4275475"/>
              <a:gd name="connsiteY20" fmla="*/ 1170130 h 1845205"/>
              <a:gd name="connsiteX21" fmla="*/ 1755195 w 4275475"/>
              <a:gd name="connsiteY21" fmla="*/ 1395155 h 1845205"/>
              <a:gd name="connsiteX22" fmla="*/ 765085 w 4275475"/>
              <a:gd name="connsiteY22" fmla="*/ 1575175 h 1845205"/>
              <a:gd name="connsiteX23" fmla="*/ 765085 w 4275475"/>
              <a:gd name="connsiteY23" fmla="*/ 1800200 h 1845205"/>
              <a:gd name="connsiteX24" fmla="*/ 135015 w 4275475"/>
              <a:gd name="connsiteY24" fmla="*/ 1845205 h 1845205"/>
              <a:gd name="connsiteX25" fmla="*/ 0 w 4275475"/>
              <a:gd name="connsiteY25" fmla="*/ 1710190 h 1845205"/>
              <a:gd name="connsiteX0" fmla="*/ 0 w 4275475"/>
              <a:gd name="connsiteY0" fmla="*/ 1710190 h 1845205"/>
              <a:gd name="connsiteX1" fmla="*/ 675075 w 4275475"/>
              <a:gd name="connsiteY1" fmla="*/ 1710190 h 1845205"/>
              <a:gd name="connsiteX2" fmla="*/ 675075 w 4275475"/>
              <a:gd name="connsiteY2" fmla="*/ 1485165 h 1845205"/>
              <a:gd name="connsiteX3" fmla="*/ 1575175 w 4275475"/>
              <a:gd name="connsiteY3" fmla="*/ 1305145 h 1845205"/>
              <a:gd name="connsiteX4" fmla="*/ 1575175 w 4275475"/>
              <a:gd name="connsiteY4" fmla="*/ 1125125 h 1845205"/>
              <a:gd name="connsiteX5" fmla="*/ 2385265 w 4275475"/>
              <a:gd name="connsiteY5" fmla="*/ 990110 h 1845205"/>
              <a:gd name="connsiteX6" fmla="*/ 2385265 w 4275475"/>
              <a:gd name="connsiteY6" fmla="*/ 765085 h 1845205"/>
              <a:gd name="connsiteX7" fmla="*/ 3105345 w 4275475"/>
              <a:gd name="connsiteY7" fmla="*/ 675075 h 1845205"/>
              <a:gd name="connsiteX8" fmla="*/ 3105345 w 4275475"/>
              <a:gd name="connsiteY8" fmla="*/ 495055 h 1845205"/>
              <a:gd name="connsiteX9" fmla="*/ 3690410 w 4275475"/>
              <a:gd name="connsiteY9" fmla="*/ 405045 h 1845205"/>
              <a:gd name="connsiteX10" fmla="*/ 3690410 w 4275475"/>
              <a:gd name="connsiteY10" fmla="*/ 225025 h 1845205"/>
              <a:gd name="connsiteX11" fmla="*/ 4275475 w 4275475"/>
              <a:gd name="connsiteY11" fmla="*/ 180020 h 1845205"/>
              <a:gd name="connsiteX12" fmla="*/ 4275475 w 4275475"/>
              <a:gd name="connsiteY12" fmla="*/ 0 h 1845205"/>
              <a:gd name="connsiteX13" fmla="*/ 4275475 w 4275475"/>
              <a:gd name="connsiteY13" fmla="*/ 180020 h 1845205"/>
              <a:gd name="connsiteX14" fmla="*/ 3735415 w 4275475"/>
              <a:gd name="connsiteY14" fmla="*/ 225025 h 1845205"/>
              <a:gd name="connsiteX15" fmla="*/ 3735415 w 4275475"/>
              <a:gd name="connsiteY15" fmla="*/ 405045 h 1845205"/>
              <a:gd name="connsiteX16" fmla="*/ 3195355 w 4275475"/>
              <a:gd name="connsiteY16" fmla="*/ 495055 h 1845205"/>
              <a:gd name="connsiteX17" fmla="*/ 3195355 w 4275475"/>
              <a:gd name="connsiteY17" fmla="*/ 720080 h 1845205"/>
              <a:gd name="connsiteX18" fmla="*/ 2520280 w 4275475"/>
              <a:gd name="connsiteY18" fmla="*/ 810090 h 1845205"/>
              <a:gd name="connsiteX19" fmla="*/ 2520280 w 4275475"/>
              <a:gd name="connsiteY19" fmla="*/ 1035115 h 1845205"/>
              <a:gd name="connsiteX20" fmla="*/ 1755195 w 4275475"/>
              <a:gd name="connsiteY20" fmla="*/ 1170130 h 1845205"/>
              <a:gd name="connsiteX21" fmla="*/ 1755195 w 4275475"/>
              <a:gd name="connsiteY21" fmla="*/ 1395155 h 1845205"/>
              <a:gd name="connsiteX22" fmla="*/ 765085 w 4275475"/>
              <a:gd name="connsiteY22" fmla="*/ 1575175 h 1845205"/>
              <a:gd name="connsiteX23" fmla="*/ 765085 w 4275475"/>
              <a:gd name="connsiteY23" fmla="*/ 1755195 h 1845205"/>
              <a:gd name="connsiteX24" fmla="*/ 135015 w 4275475"/>
              <a:gd name="connsiteY24" fmla="*/ 1845205 h 1845205"/>
              <a:gd name="connsiteX25" fmla="*/ 0 w 4275475"/>
              <a:gd name="connsiteY25" fmla="*/ 1710190 h 1845205"/>
              <a:gd name="connsiteX0" fmla="*/ 0 w 4275475"/>
              <a:gd name="connsiteY0" fmla="*/ 1710190 h 1845205"/>
              <a:gd name="connsiteX1" fmla="*/ 675075 w 4275475"/>
              <a:gd name="connsiteY1" fmla="*/ 1665185 h 1845205"/>
              <a:gd name="connsiteX2" fmla="*/ 675075 w 4275475"/>
              <a:gd name="connsiteY2" fmla="*/ 1485165 h 1845205"/>
              <a:gd name="connsiteX3" fmla="*/ 1575175 w 4275475"/>
              <a:gd name="connsiteY3" fmla="*/ 1305145 h 1845205"/>
              <a:gd name="connsiteX4" fmla="*/ 1575175 w 4275475"/>
              <a:gd name="connsiteY4" fmla="*/ 1125125 h 1845205"/>
              <a:gd name="connsiteX5" fmla="*/ 2385265 w 4275475"/>
              <a:gd name="connsiteY5" fmla="*/ 990110 h 1845205"/>
              <a:gd name="connsiteX6" fmla="*/ 2385265 w 4275475"/>
              <a:gd name="connsiteY6" fmla="*/ 765085 h 1845205"/>
              <a:gd name="connsiteX7" fmla="*/ 3105345 w 4275475"/>
              <a:gd name="connsiteY7" fmla="*/ 675075 h 1845205"/>
              <a:gd name="connsiteX8" fmla="*/ 3105345 w 4275475"/>
              <a:gd name="connsiteY8" fmla="*/ 495055 h 1845205"/>
              <a:gd name="connsiteX9" fmla="*/ 3690410 w 4275475"/>
              <a:gd name="connsiteY9" fmla="*/ 405045 h 1845205"/>
              <a:gd name="connsiteX10" fmla="*/ 3690410 w 4275475"/>
              <a:gd name="connsiteY10" fmla="*/ 225025 h 1845205"/>
              <a:gd name="connsiteX11" fmla="*/ 4275475 w 4275475"/>
              <a:gd name="connsiteY11" fmla="*/ 180020 h 1845205"/>
              <a:gd name="connsiteX12" fmla="*/ 4275475 w 4275475"/>
              <a:gd name="connsiteY12" fmla="*/ 0 h 1845205"/>
              <a:gd name="connsiteX13" fmla="*/ 4275475 w 4275475"/>
              <a:gd name="connsiteY13" fmla="*/ 180020 h 1845205"/>
              <a:gd name="connsiteX14" fmla="*/ 3735415 w 4275475"/>
              <a:gd name="connsiteY14" fmla="*/ 225025 h 1845205"/>
              <a:gd name="connsiteX15" fmla="*/ 3735415 w 4275475"/>
              <a:gd name="connsiteY15" fmla="*/ 405045 h 1845205"/>
              <a:gd name="connsiteX16" fmla="*/ 3195355 w 4275475"/>
              <a:gd name="connsiteY16" fmla="*/ 495055 h 1845205"/>
              <a:gd name="connsiteX17" fmla="*/ 3195355 w 4275475"/>
              <a:gd name="connsiteY17" fmla="*/ 720080 h 1845205"/>
              <a:gd name="connsiteX18" fmla="*/ 2520280 w 4275475"/>
              <a:gd name="connsiteY18" fmla="*/ 810090 h 1845205"/>
              <a:gd name="connsiteX19" fmla="*/ 2520280 w 4275475"/>
              <a:gd name="connsiteY19" fmla="*/ 1035115 h 1845205"/>
              <a:gd name="connsiteX20" fmla="*/ 1755195 w 4275475"/>
              <a:gd name="connsiteY20" fmla="*/ 1170130 h 1845205"/>
              <a:gd name="connsiteX21" fmla="*/ 1755195 w 4275475"/>
              <a:gd name="connsiteY21" fmla="*/ 1395155 h 1845205"/>
              <a:gd name="connsiteX22" fmla="*/ 765085 w 4275475"/>
              <a:gd name="connsiteY22" fmla="*/ 1575175 h 1845205"/>
              <a:gd name="connsiteX23" fmla="*/ 765085 w 4275475"/>
              <a:gd name="connsiteY23" fmla="*/ 1755195 h 1845205"/>
              <a:gd name="connsiteX24" fmla="*/ 135015 w 4275475"/>
              <a:gd name="connsiteY24" fmla="*/ 1845205 h 1845205"/>
              <a:gd name="connsiteX25" fmla="*/ 0 w 4275475"/>
              <a:gd name="connsiteY25" fmla="*/ 1710190 h 1845205"/>
              <a:gd name="connsiteX0" fmla="*/ 0 w 4275475"/>
              <a:gd name="connsiteY0" fmla="*/ 1710190 h 1890210"/>
              <a:gd name="connsiteX1" fmla="*/ 675075 w 4275475"/>
              <a:gd name="connsiteY1" fmla="*/ 1665185 h 1890210"/>
              <a:gd name="connsiteX2" fmla="*/ 675075 w 4275475"/>
              <a:gd name="connsiteY2" fmla="*/ 1485165 h 1890210"/>
              <a:gd name="connsiteX3" fmla="*/ 1575175 w 4275475"/>
              <a:gd name="connsiteY3" fmla="*/ 1305145 h 1890210"/>
              <a:gd name="connsiteX4" fmla="*/ 1575175 w 4275475"/>
              <a:gd name="connsiteY4" fmla="*/ 1125125 h 1890210"/>
              <a:gd name="connsiteX5" fmla="*/ 2385265 w 4275475"/>
              <a:gd name="connsiteY5" fmla="*/ 990110 h 1890210"/>
              <a:gd name="connsiteX6" fmla="*/ 2385265 w 4275475"/>
              <a:gd name="connsiteY6" fmla="*/ 765085 h 1890210"/>
              <a:gd name="connsiteX7" fmla="*/ 3105345 w 4275475"/>
              <a:gd name="connsiteY7" fmla="*/ 675075 h 1890210"/>
              <a:gd name="connsiteX8" fmla="*/ 3105345 w 4275475"/>
              <a:gd name="connsiteY8" fmla="*/ 495055 h 1890210"/>
              <a:gd name="connsiteX9" fmla="*/ 3690410 w 4275475"/>
              <a:gd name="connsiteY9" fmla="*/ 405045 h 1890210"/>
              <a:gd name="connsiteX10" fmla="*/ 3690410 w 4275475"/>
              <a:gd name="connsiteY10" fmla="*/ 225025 h 1890210"/>
              <a:gd name="connsiteX11" fmla="*/ 4275475 w 4275475"/>
              <a:gd name="connsiteY11" fmla="*/ 180020 h 1890210"/>
              <a:gd name="connsiteX12" fmla="*/ 4275475 w 4275475"/>
              <a:gd name="connsiteY12" fmla="*/ 0 h 1890210"/>
              <a:gd name="connsiteX13" fmla="*/ 4275475 w 4275475"/>
              <a:gd name="connsiteY13" fmla="*/ 180020 h 1890210"/>
              <a:gd name="connsiteX14" fmla="*/ 3735415 w 4275475"/>
              <a:gd name="connsiteY14" fmla="*/ 225025 h 1890210"/>
              <a:gd name="connsiteX15" fmla="*/ 3735415 w 4275475"/>
              <a:gd name="connsiteY15" fmla="*/ 405045 h 1890210"/>
              <a:gd name="connsiteX16" fmla="*/ 3195355 w 4275475"/>
              <a:gd name="connsiteY16" fmla="*/ 495055 h 1890210"/>
              <a:gd name="connsiteX17" fmla="*/ 3195355 w 4275475"/>
              <a:gd name="connsiteY17" fmla="*/ 720080 h 1890210"/>
              <a:gd name="connsiteX18" fmla="*/ 2520280 w 4275475"/>
              <a:gd name="connsiteY18" fmla="*/ 810090 h 1890210"/>
              <a:gd name="connsiteX19" fmla="*/ 2520280 w 4275475"/>
              <a:gd name="connsiteY19" fmla="*/ 1035115 h 1890210"/>
              <a:gd name="connsiteX20" fmla="*/ 1755195 w 4275475"/>
              <a:gd name="connsiteY20" fmla="*/ 1170130 h 1890210"/>
              <a:gd name="connsiteX21" fmla="*/ 1755195 w 4275475"/>
              <a:gd name="connsiteY21" fmla="*/ 1395155 h 1890210"/>
              <a:gd name="connsiteX22" fmla="*/ 765085 w 4275475"/>
              <a:gd name="connsiteY22" fmla="*/ 1575175 h 1890210"/>
              <a:gd name="connsiteX23" fmla="*/ 765085 w 4275475"/>
              <a:gd name="connsiteY23" fmla="*/ 1755195 h 1890210"/>
              <a:gd name="connsiteX24" fmla="*/ 90010 w 4275475"/>
              <a:gd name="connsiteY24" fmla="*/ 1890210 h 1890210"/>
              <a:gd name="connsiteX25" fmla="*/ 0 w 4275475"/>
              <a:gd name="connsiteY25" fmla="*/ 1710190 h 1890210"/>
              <a:gd name="connsiteX0" fmla="*/ 0 w 4275475"/>
              <a:gd name="connsiteY0" fmla="*/ 1800199 h 1890210"/>
              <a:gd name="connsiteX1" fmla="*/ 675075 w 4275475"/>
              <a:gd name="connsiteY1" fmla="*/ 1665185 h 1890210"/>
              <a:gd name="connsiteX2" fmla="*/ 675075 w 4275475"/>
              <a:gd name="connsiteY2" fmla="*/ 1485165 h 1890210"/>
              <a:gd name="connsiteX3" fmla="*/ 1575175 w 4275475"/>
              <a:gd name="connsiteY3" fmla="*/ 1305145 h 1890210"/>
              <a:gd name="connsiteX4" fmla="*/ 1575175 w 4275475"/>
              <a:gd name="connsiteY4" fmla="*/ 1125125 h 1890210"/>
              <a:gd name="connsiteX5" fmla="*/ 2385265 w 4275475"/>
              <a:gd name="connsiteY5" fmla="*/ 990110 h 1890210"/>
              <a:gd name="connsiteX6" fmla="*/ 2385265 w 4275475"/>
              <a:gd name="connsiteY6" fmla="*/ 765085 h 1890210"/>
              <a:gd name="connsiteX7" fmla="*/ 3105345 w 4275475"/>
              <a:gd name="connsiteY7" fmla="*/ 675075 h 1890210"/>
              <a:gd name="connsiteX8" fmla="*/ 3105345 w 4275475"/>
              <a:gd name="connsiteY8" fmla="*/ 495055 h 1890210"/>
              <a:gd name="connsiteX9" fmla="*/ 3690410 w 4275475"/>
              <a:gd name="connsiteY9" fmla="*/ 405045 h 1890210"/>
              <a:gd name="connsiteX10" fmla="*/ 3690410 w 4275475"/>
              <a:gd name="connsiteY10" fmla="*/ 225025 h 1890210"/>
              <a:gd name="connsiteX11" fmla="*/ 4275475 w 4275475"/>
              <a:gd name="connsiteY11" fmla="*/ 180020 h 1890210"/>
              <a:gd name="connsiteX12" fmla="*/ 4275475 w 4275475"/>
              <a:gd name="connsiteY12" fmla="*/ 0 h 1890210"/>
              <a:gd name="connsiteX13" fmla="*/ 4275475 w 4275475"/>
              <a:gd name="connsiteY13" fmla="*/ 180020 h 1890210"/>
              <a:gd name="connsiteX14" fmla="*/ 3735415 w 4275475"/>
              <a:gd name="connsiteY14" fmla="*/ 225025 h 1890210"/>
              <a:gd name="connsiteX15" fmla="*/ 3735415 w 4275475"/>
              <a:gd name="connsiteY15" fmla="*/ 405045 h 1890210"/>
              <a:gd name="connsiteX16" fmla="*/ 3195355 w 4275475"/>
              <a:gd name="connsiteY16" fmla="*/ 495055 h 1890210"/>
              <a:gd name="connsiteX17" fmla="*/ 3195355 w 4275475"/>
              <a:gd name="connsiteY17" fmla="*/ 720080 h 1890210"/>
              <a:gd name="connsiteX18" fmla="*/ 2520280 w 4275475"/>
              <a:gd name="connsiteY18" fmla="*/ 810090 h 1890210"/>
              <a:gd name="connsiteX19" fmla="*/ 2520280 w 4275475"/>
              <a:gd name="connsiteY19" fmla="*/ 1035115 h 1890210"/>
              <a:gd name="connsiteX20" fmla="*/ 1755195 w 4275475"/>
              <a:gd name="connsiteY20" fmla="*/ 1170130 h 1890210"/>
              <a:gd name="connsiteX21" fmla="*/ 1755195 w 4275475"/>
              <a:gd name="connsiteY21" fmla="*/ 1395155 h 1890210"/>
              <a:gd name="connsiteX22" fmla="*/ 765085 w 4275475"/>
              <a:gd name="connsiteY22" fmla="*/ 1575175 h 1890210"/>
              <a:gd name="connsiteX23" fmla="*/ 765085 w 4275475"/>
              <a:gd name="connsiteY23" fmla="*/ 1755195 h 1890210"/>
              <a:gd name="connsiteX24" fmla="*/ 90010 w 4275475"/>
              <a:gd name="connsiteY24" fmla="*/ 1890210 h 1890210"/>
              <a:gd name="connsiteX25" fmla="*/ 0 w 4275475"/>
              <a:gd name="connsiteY25" fmla="*/ 1800199 h 18902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275475" h="1890210">
                <a:moveTo>
                  <a:pt x="0" y="1800199"/>
                </a:moveTo>
                <a:lnTo>
                  <a:pt x="675075" y="1665185"/>
                </a:lnTo>
                <a:lnTo>
                  <a:pt x="675075" y="1485165"/>
                </a:lnTo>
                <a:lnTo>
                  <a:pt x="1575175" y="1305145"/>
                </a:lnTo>
                <a:lnTo>
                  <a:pt x="1575175" y="1125125"/>
                </a:lnTo>
                <a:lnTo>
                  <a:pt x="2385265" y="990110"/>
                </a:lnTo>
                <a:lnTo>
                  <a:pt x="2385265" y="765085"/>
                </a:lnTo>
                <a:lnTo>
                  <a:pt x="3105345" y="675075"/>
                </a:lnTo>
                <a:lnTo>
                  <a:pt x="3105345" y="495055"/>
                </a:lnTo>
                <a:lnTo>
                  <a:pt x="3690410" y="405045"/>
                </a:lnTo>
                <a:lnTo>
                  <a:pt x="3690410" y="225025"/>
                </a:lnTo>
                <a:lnTo>
                  <a:pt x="4275475" y="180020"/>
                </a:lnTo>
                <a:lnTo>
                  <a:pt x="4275475" y="0"/>
                </a:lnTo>
                <a:lnTo>
                  <a:pt x="4275475" y="180020"/>
                </a:lnTo>
                <a:lnTo>
                  <a:pt x="3735415" y="225025"/>
                </a:lnTo>
                <a:lnTo>
                  <a:pt x="3735415" y="405045"/>
                </a:lnTo>
                <a:lnTo>
                  <a:pt x="3195355" y="495055"/>
                </a:lnTo>
                <a:lnTo>
                  <a:pt x="3195355" y="720080"/>
                </a:lnTo>
                <a:lnTo>
                  <a:pt x="2520280" y="810090"/>
                </a:lnTo>
                <a:lnTo>
                  <a:pt x="2520280" y="1035115"/>
                </a:lnTo>
                <a:lnTo>
                  <a:pt x="1755195" y="1170130"/>
                </a:lnTo>
                <a:lnTo>
                  <a:pt x="1755195" y="1395155"/>
                </a:lnTo>
                <a:lnTo>
                  <a:pt x="765085" y="1575175"/>
                </a:lnTo>
                <a:lnTo>
                  <a:pt x="765085" y="1755195"/>
                </a:lnTo>
                <a:lnTo>
                  <a:pt x="90010" y="1890210"/>
                </a:lnTo>
                <a:lnTo>
                  <a:pt x="0" y="1800199"/>
                </a:lnTo>
                <a:close/>
              </a:path>
            </a:pathLst>
          </a:custGeom>
          <a:solidFill>
            <a:schemeClr val="tx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자유형 36"/>
          <p:cNvSpPr/>
          <p:nvPr/>
        </p:nvSpPr>
        <p:spPr>
          <a:xfrm>
            <a:off x="944615" y="2681916"/>
            <a:ext cx="5562600" cy="2543175"/>
          </a:xfrm>
          <a:custGeom>
            <a:avLst/>
            <a:gdLst>
              <a:gd name="connsiteX0" fmla="*/ 0 w 5562600"/>
              <a:gd name="connsiteY0" fmla="*/ 2543175 h 2543175"/>
              <a:gd name="connsiteX1" fmla="*/ 914400 w 5562600"/>
              <a:gd name="connsiteY1" fmla="*/ 2105025 h 2543175"/>
              <a:gd name="connsiteX2" fmla="*/ 1409700 w 5562600"/>
              <a:gd name="connsiteY2" fmla="*/ 2390775 h 2543175"/>
              <a:gd name="connsiteX3" fmla="*/ 2743200 w 5562600"/>
              <a:gd name="connsiteY3" fmla="*/ 1200150 h 2543175"/>
              <a:gd name="connsiteX4" fmla="*/ 3810000 w 5562600"/>
              <a:gd name="connsiteY4" fmla="*/ 1657350 h 2543175"/>
              <a:gd name="connsiteX5" fmla="*/ 5562600 w 5562600"/>
              <a:gd name="connsiteY5" fmla="*/ 0 h 2543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562600" h="2543175">
                <a:moveTo>
                  <a:pt x="0" y="2543175"/>
                </a:moveTo>
                <a:cubicBezTo>
                  <a:pt x="339725" y="2336800"/>
                  <a:pt x="679450" y="2130425"/>
                  <a:pt x="914400" y="2105025"/>
                </a:cubicBezTo>
                <a:cubicBezTo>
                  <a:pt x="1149350" y="2079625"/>
                  <a:pt x="1104900" y="2541588"/>
                  <a:pt x="1409700" y="2390775"/>
                </a:cubicBezTo>
                <a:cubicBezTo>
                  <a:pt x="1714500" y="2239963"/>
                  <a:pt x="2343150" y="1322387"/>
                  <a:pt x="2743200" y="1200150"/>
                </a:cubicBezTo>
                <a:cubicBezTo>
                  <a:pt x="3143250" y="1077913"/>
                  <a:pt x="3340100" y="1857375"/>
                  <a:pt x="3810000" y="1657350"/>
                </a:cubicBezTo>
                <a:cubicBezTo>
                  <a:pt x="4279900" y="1457325"/>
                  <a:pt x="4921250" y="728662"/>
                  <a:pt x="5562600" y="0"/>
                </a:cubicBezTo>
              </a:path>
            </a:pathLst>
          </a:custGeom>
          <a:noFill/>
          <a:ln w="254000" cap="rnd">
            <a:solidFill>
              <a:schemeClr val="accent1">
                <a:lumMod val="75000"/>
              </a:schemeClr>
            </a:solidFill>
            <a:tailEnd type="triangle" w="med" len="med"/>
          </a:ln>
          <a:effectLst/>
          <a:scene3d>
            <a:camera prst="perspectiveHeroicExtremeRightFacing">
              <a:rot lat="486000" lon="19834791" rev="216527"/>
            </a:camera>
            <a:lightRig rig="threePt" dir="t"/>
          </a:scene3d>
          <a:sp3d extrusionH="254000" contourW="8890">
            <a:contourClr>
              <a:schemeClr val="bg1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313460" y="4169916"/>
            <a:ext cx="2830540" cy="6461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</a:t>
            </a:r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pPr>
              <a:defRPr/>
            </a:pPr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add text add text add text add text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313460" y="4847898"/>
            <a:ext cx="2830540" cy="4762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</a:t>
            </a:r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313460" y="5356016"/>
            <a:ext cx="2830540" cy="4762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</a:t>
            </a:r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</a:t>
            </a:r>
            <a:endParaRPr lang="en-US" altLang="ko-KR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313460" y="2475696"/>
            <a:ext cx="2830540" cy="6461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</a:t>
            </a:r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pPr>
              <a:defRPr/>
            </a:pPr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add text add text add text add text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313460" y="3153678"/>
            <a:ext cx="2830540" cy="4762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</a:t>
            </a:r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313460" y="3661797"/>
            <a:ext cx="2830540" cy="4762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</a:t>
            </a:r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</a:t>
            </a:r>
            <a:endParaRPr lang="en-US" altLang="ko-KR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690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264</Words>
  <Application>Microsoft Office PowerPoint</Application>
  <PresentationFormat>On-screen Show (4:3)</PresentationFormat>
  <Paragraphs>64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9</cp:revision>
  <dcterms:created xsi:type="dcterms:W3CDTF">2014-02-28T09:23:05Z</dcterms:created>
  <dcterms:modified xsi:type="dcterms:W3CDTF">2014-03-24T21:31:30Z</dcterms:modified>
</cp:coreProperties>
</file>