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6430" y="627534"/>
            <a:ext cx="6009826" cy="342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7"/>
          <p:cNvSpPr/>
          <p:nvPr/>
        </p:nvSpPr>
        <p:spPr>
          <a:xfrm rot="21339075">
            <a:off x="4975082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2"/>
          <p:cNvSpPr/>
          <p:nvPr/>
        </p:nvSpPr>
        <p:spPr>
          <a:xfrm>
            <a:off x="5047793" y="1796836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6"/>
          <p:cNvSpPr/>
          <p:nvPr/>
        </p:nvSpPr>
        <p:spPr>
          <a:xfrm rot="21339075">
            <a:off x="2107398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 flipH="1" flipV="1">
            <a:off x="5917708" y="3461943"/>
            <a:ext cx="574434" cy="574093"/>
            <a:chOff x="2850" y="906"/>
            <a:chExt cx="944" cy="944"/>
          </a:xfrm>
        </p:grpSpPr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0"/>
          <p:cNvGrpSpPr/>
          <p:nvPr/>
        </p:nvGrpSpPr>
        <p:grpSpPr>
          <a:xfrm>
            <a:off x="2180109" y="1796836"/>
            <a:ext cx="4039426" cy="2220143"/>
            <a:chOff x="1106615" y="2123855"/>
            <a:chExt cx="5895655" cy="324036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모서리가 둥근 직사각형 4"/>
            <p:cNvSpPr/>
            <p:nvPr/>
          </p:nvSpPr>
          <p:spPr>
            <a:xfrm>
              <a:off x="1106615" y="2123855"/>
              <a:ext cx="2745305" cy="3240360"/>
            </a:xfrm>
            <a:prstGeom prst="roundRect">
              <a:avLst>
                <a:gd name="adj" fmla="val 31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오른쪽 화살표 6"/>
            <p:cNvSpPr/>
            <p:nvPr/>
          </p:nvSpPr>
          <p:spPr>
            <a:xfrm>
              <a:off x="3041830" y="4689140"/>
              <a:ext cx="3960440" cy="585065"/>
            </a:xfrm>
            <a:prstGeom prst="rightArrow">
              <a:avLst>
                <a:gd name="adj1" fmla="val 40232"/>
                <a:gd name="adj2" fmla="val 71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모서리가 둥근 직사각형 9"/>
          <p:cNvSpPr/>
          <p:nvPr/>
        </p:nvSpPr>
        <p:spPr>
          <a:xfrm>
            <a:off x="2272615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모서리가 둥근 직사각형 13"/>
          <p:cNvSpPr/>
          <p:nvPr/>
        </p:nvSpPr>
        <p:spPr>
          <a:xfrm>
            <a:off x="5140299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2272616" y="2499742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395956" y="3626027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 rot="19800000">
            <a:off x="3852215" y="3558122"/>
            <a:ext cx="1642309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flipH="1" flipV="1">
            <a:off x="2592406" y="1808614"/>
            <a:ext cx="574434" cy="574093"/>
            <a:chOff x="2850" y="906"/>
            <a:chExt cx="944" cy="944"/>
          </a:xfrm>
        </p:grpSpPr>
        <p:sp>
          <p:nvSpPr>
            <p:cNvPr id="26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오른쪽 화살표 25"/>
          <p:cNvSpPr/>
          <p:nvPr/>
        </p:nvSpPr>
        <p:spPr>
          <a:xfrm rot="10800000">
            <a:off x="2889321" y="1889342"/>
            <a:ext cx="2713508" cy="400859"/>
          </a:xfrm>
          <a:prstGeom prst="rightArrow">
            <a:avLst>
              <a:gd name="adj1" fmla="val 40232"/>
              <a:gd name="adj2" fmla="val 71164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7"/>
          <p:cNvSpPr txBox="1">
            <a:spLocks noChangeArrowheads="1"/>
          </p:cNvSpPr>
          <p:nvPr/>
        </p:nvSpPr>
        <p:spPr bwMode="auto">
          <a:xfrm rot="19800000">
            <a:off x="3674705" y="1920224"/>
            <a:ext cx="1529386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모서리가 둥근 직사각형 24"/>
          <p:cNvSpPr/>
          <p:nvPr/>
        </p:nvSpPr>
        <p:spPr>
          <a:xfrm>
            <a:off x="5047793" y="1858507"/>
            <a:ext cx="1880954" cy="431916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279103" y="1920178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33" name="직사각형 46"/>
          <p:cNvSpPr/>
          <p:nvPr/>
        </p:nvSpPr>
        <p:spPr>
          <a:xfrm>
            <a:off x="3148140" y="1923678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47"/>
          <p:cNvSpPr/>
          <p:nvPr/>
        </p:nvSpPr>
        <p:spPr>
          <a:xfrm>
            <a:off x="5148064" y="3594492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63141" y="4271889"/>
            <a:ext cx="496855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648" y="1063273"/>
            <a:ext cx="65527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5140299" y="2467187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66430" y="627534"/>
            <a:ext cx="60098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17"/>
          <p:cNvSpPr/>
          <p:nvPr/>
        </p:nvSpPr>
        <p:spPr>
          <a:xfrm rot="21339075">
            <a:off x="4975082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12"/>
          <p:cNvSpPr/>
          <p:nvPr/>
        </p:nvSpPr>
        <p:spPr>
          <a:xfrm>
            <a:off x="5047793" y="1796836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16"/>
          <p:cNvSpPr/>
          <p:nvPr/>
        </p:nvSpPr>
        <p:spPr>
          <a:xfrm rot="21339075">
            <a:off x="2107398" y="1697883"/>
            <a:ext cx="1880954" cy="2220143"/>
          </a:xfrm>
          <a:prstGeom prst="roundRect">
            <a:avLst>
              <a:gd name="adj" fmla="val 3136"/>
            </a:avLst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 flipH="1" flipV="1">
            <a:off x="5917708" y="3461943"/>
            <a:ext cx="574434" cy="574093"/>
            <a:chOff x="2850" y="906"/>
            <a:chExt cx="944" cy="944"/>
          </a:xfrm>
        </p:grpSpPr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그룹 20"/>
          <p:cNvGrpSpPr/>
          <p:nvPr/>
        </p:nvGrpSpPr>
        <p:grpSpPr>
          <a:xfrm>
            <a:off x="2180109" y="1796836"/>
            <a:ext cx="4039426" cy="2220143"/>
            <a:chOff x="1106615" y="2123855"/>
            <a:chExt cx="5895655" cy="3240360"/>
          </a:xfr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모서리가 둥근 직사각형 4"/>
            <p:cNvSpPr/>
            <p:nvPr/>
          </p:nvSpPr>
          <p:spPr>
            <a:xfrm>
              <a:off x="1106615" y="2123855"/>
              <a:ext cx="2745305" cy="3240360"/>
            </a:xfrm>
            <a:prstGeom prst="roundRect">
              <a:avLst>
                <a:gd name="adj" fmla="val 31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오른쪽 화살표 6"/>
            <p:cNvSpPr/>
            <p:nvPr/>
          </p:nvSpPr>
          <p:spPr>
            <a:xfrm>
              <a:off x="3041830" y="4689140"/>
              <a:ext cx="3960440" cy="585065"/>
            </a:xfrm>
            <a:prstGeom prst="rightArrow">
              <a:avLst>
                <a:gd name="adj1" fmla="val 40232"/>
                <a:gd name="adj2" fmla="val 7116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모서리가 둥근 직사각형 9"/>
          <p:cNvSpPr/>
          <p:nvPr/>
        </p:nvSpPr>
        <p:spPr>
          <a:xfrm>
            <a:off x="2272615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모서리가 둥근 직사각형 13"/>
          <p:cNvSpPr/>
          <p:nvPr/>
        </p:nvSpPr>
        <p:spPr>
          <a:xfrm>
            <a:off x="5140299" y="2420069"/>
            <a:ext cx="1695942" cy="1017566"/>
          </a:xfrm>
          <a:prstGeom prst="roundRect">
            <a:avLst>
              <a:gd name="adj" fmla="val 6545"/>
            </a:avLst>
          </a:pr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2272616" y="2499742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395956" y="3626027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9800000">
            <a:off x="3852215" y="3558122"/>
            <a:ext cx="1642309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flipH="1" flipV="1">
            <a:off x="2592406" y="1808614"/>
            <a:ext cx="574434" cy="574093"/>
            <a:chOff x="2850" y="906"/>
            <a:chExt cx="944" cy="944"/>
          </a:xfrm>
        </p:grpSpPr>
        <p:sp>
          <p:nvSpPr>
            <p:cNvPr id="21" name="Freeform 8"/>
            <p:cNvSpPr>
              <a:spLocks noEditPoints="1"/>
            </p:cNvSpPr>
            <p:nvPr/>
          </p:nvSpPr>
          <p:spPr bwMode="auto">
            <a:xfrm>
              <a:off x="3138" y="1194"/>
              <a:ext cx="368" cy="368"/>
            </a:xfrm>
            <a:custGeom>
              <a:avLst/>
              <a:gdLst>
                <a:gd name="T0" fmla="*/ 0 w 368"/>
                <a:gd name="T1" fmla="*/ 184 h 368"/>
                <a:gd name="T2" fmla="*/ 4 w 368"/>
                <a:gd name="T3" fmla="*/ 222 h 368"/>
                <a:gd name="T4" fmla="*/ 14 w 368"/>
                <a:gd name="T5" fmla="*/ 256 h 368"/>
                <a:gd name="T6" fmla="*/ 32 w 368"/>
                <a:gd name="T7" fmla="*/ 286 h 368"/>
                <a:gd name="T8" fmla="*/ 54 w 368"/>
                <a:gd name="T9" fmla="*/ 314 h 368"/>
                <a:gd name="T10" fmla="*/ 82 w 368"/>
                <a:gd name="T11" fmla="*/ 336 h 368"/>
                <a:gd name="T12" fmla="*/ 112 w 368"/>
                <a:gd name="T13" fmla="*/ 354 h 368"/>
                <a:gd name="T14" fmla="*/ 146 w 368"/>
                <a:gd name="T15" fmla="*/ 364 h 368"/>
                <a:gd name="T16" fmla="*/ 184 w 368"/>
                <a:gd name="T17" fmla="*/ 368 h 368"/>
                <a:gd name="T18" fmla="*/ 202 w 368"/>
                <a:gd name="T19" fmla="*/ 368 h 368"/>
                <a:gd name="T20" fmla="*/ 238 w 368"/>
                <a:gd name="T21" fmla="*/ 360 h 368"/>
                <a:gd name="T22" fmla="*/ 272 w 368"/>
                <a:gd name="T23" fmla="*/ 346 h 368"/>
                <a:gd name="T24" fmla="*/ 300 w 368"/>
                <a:gd name="T25" fmla="*/ 326 h 368"/>
                <a:gd name="T26" fmla="*/ 326 w 368"/>
                <a:gd name="T27" fmla="*/ 300 h 368"/>
                <a:gd name="T28" fmla="*/ 346 w 368"/>
                <a:gd name="T29" fmla="*/ 272 h 368"/>
                <a:gd name="T30" fmla="*/ 360 w 368"/>
                <a:gd name="T31" fmla="*/ 238 h 368"/>
                <a:gd name="T32" fmla="*/ 368 w 368"/>
                <a:gd name="T33" fmla="*/ 202 h 368"/>
                <a:gd name="T34" fmla="*/ 368 w 368"/>
                <a:gd name="T35" fmla="*/ 184 h 368"/>
                <a:gd name="T36" fmla="*/ 364 w 368"/>
                <a:gd name="T37" fmla="*/ 146 h 368"/>
                <a:gd name="T38" fmla="*/ 354 w 368"/>
                <a:gd name="T39" fmla="*/ 112 h 368"/>
                <a:gd name="T40" fmla="*/ 336 w 368"/>
                <a:gd name="T41" fmla="*/ 82 h 368"/>
                <a:gd name="T42" fmla="*/ 314 w 368"/>
                <a:gd name="T43" fmla="*/ 54 h 368"/>
                <a:gd name="T44" fmla="*/ 286 w 368"/>
                <a:gd name="T45" fmla="*/ 32 h 368"/>
                <a:gd name="T46" fmla="*/ 256 w 368"/>
                <a:gd name="T47" fmla="*/ 14 h 368"/>
                <a:gd name="T48" fmla="*/ 222 w 368"/>
                <a:gd name="T49" fmla="*/ 4 h 368"/>
                <a:gd name="T50" fmla="*/ 184 w 368"/>
                <a:gd name="T51" fmla="*/ 0 h 368"/>
                <a:gd name="T52" fmla="*/ 166 w 368"/>
                <a:gd name="T53" fmla="*/ 0 h 368"/>
                <a:gd name="T54" fmla="*/ 130 w 368"/>
                <a:gd name="T55" fmla="*/ 8 h 368"/>
                <a:gd name="T56" fmla="*/ 96 w 368"/>
                <a:gd name="T57" fmla="*/ 22 h 368"/>
                <a:gd name="T58" fmla="*/ 68 w 368"/>
                <a:gd name="T59" fmla="*/ 42 h 368"/>
                <a:gd name="T60" fmla="*/ 42 w 368"/>
                <a:gd name="T61" fmla="*/ 68 h 368"/>
                <a:gd name="T62" fmla="*/ 22 w 368"/>
                <a:gd name="T63" fmla="*/ 96 h 368"/>
                <a:gd name="T64" fmla="*/ 8 w 368"/>
                <a:gd name="T65" fmla="*/ 130 h 368"/>
                <a:gd name="T66" fmla="*/ 0 w 368"/>
                <a:gd name="T67" fmla="*/ 166 h 368"/>
                <a:gd name="T68" fmla="*/ 0 w 368"/>
                <a:gd name="T69" fmla="*/ 184 h 368"/>
                <a:gd name="T70" fmla="*/ 80 w 368"/>
                <a:gd name="T71" fmla="*/ 184 h 368"/>
                <a:gd name="T72" fmla="*/ 88 w 368"/>
                <a:gd name="T73" fmla="*/ 144 h 368"/>
                <a:gd name="T74" fmla="*/ 110 w 368"/>
                <a:gd name="T75" fmla="*/ 110 h 368"/>
                <a:gd name="T76" fmla="*/ 144 w 368"/>
                <a:gd name="T77" fmla="*/ 88 h 368"/>
                <a:gd name="T78" fmla="*/ 184 w 368"/>
                <a:gd name="T79" fmla="*/ 80 h 368"/>
                <a:gd name="T80" fmla="*/ 204 w 368"/>
                <a:gd name="T81" fmla="*/ 82 h 368"/>
                <a:gd name="T82" fmla="*/ 242 w 368"/>
                <a:gd name="T83" fmla="*/ 98 h 368"/>
                <a:gd name="T84" fmla="*/ 270 w 368"/>
                <a:gd name="T85" fmla="*/ 126 h 368"/>
                <a:gd name="T86" fmla="*/ 286 w 368"/>
                <a:gd name="T87" fmla="*/ 164 h 368"/>
                <a:gd name="T88" fmla="*/ 288 w 368"/>
                <a:gd name="T89" fmla="*/ 184 h 368"/>
                <a:gd name="T90" fmla="*/ 280 w 368"/>
                <a:gd name="T91" fmla="*/ 224 h 368"/>
                <a:gd name="T92" fmla="*/ 258 w 368"/>
                <a:gd name="T93" fmla="*/ 258 h 368"/>
                <a:gd name="T94" fmla="*/ 224 w 368"/>
                <a:gd name="T95" fmla="*/ 280 h 368"/>
                <a:gd name="T96" fmla="*/ 184 w 368"/>
                <a:gd name="T97" fmla="*/ 288 h 368"/>
                <a:gd name="T98" fmla="*/ 164 w 368"/>
                <a:gd name="T99" fmla="*/ 286 h 368"/>
                <a:gd name="T100" fmla="*/ 126 w 368"/>
                <a:gd name="T101" fmla="*/ 270 h 368"/>
                <a:gd name="T102" fmla="*/ 98 w 368"/>
                <a:gd name="T103" fmla="*/ 242 h 368"/>
                <a:gd name="T104" fmla="*/ 82 w 368"/>
                <a:gd name="T105" fmla="*/ 204 h 368"/>
                <a:gd name="T106" fmla="*/ 80 w 368"/>
                <a:gd name="T107" fmla="*/ 184 h 36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68"/>
                <a:gd name="T163" fmla="*/ 0 h 368"/>
                <a:gd name="T164" fmla="*/ 368 w 368"/>
                <a:gd name="T165" fmla="*/ 368 h 36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68" h="368">
                  <a:moveTo>
                    <a:pt x="0" y="184"/>
                  </a:moveTo>
                  <a:lnTo>
                    <a:pt x="0" y="184"/>
                  </a:lnTo>
                  <a:lnTo>
                    <a:pt x="0" y="202"/>
                  </a:lnTo>
                  <a:lnTo>
                    <a:pt x="4" y="222"/>
                  </a:lnTo>
                  <a:lnTo>
                    <a:pt x="8" y="238"/>
                  </a:lnTo>
                  <a:lnTo>
                    <a:pt x="14" y="256"/>
                  </a:lnTo>
                  <a:lnTo>
                    <a:pt x="22" y="272"/>
                  </a:lnTo>
                  <a:lnTo>
                    <a:pt x="32" y="286"/>
                  </a:lnTo>
                  <a:lnTo>
                    <a:pt x="42" y="300"/>
                  </a:lnTo>
                  <a:lnTo>
                    <a:pt x="54" y="314"/>
                  </a:lnTo>
                  <a:lnTo>
                    <a:pt x="68" y="326"/>
                  </a:lnTo>
                  <a:lnTo>
                    <a:pt x="82" y="336"/>
                  </a:lnTo>
                  <a:lnTo>
                    <a:pt x="96" y="346"/>
                  </a:lnTo>
                  <a:lnTo>
                    <a:pt x="112" y="354"/>
                  </a:lnTo>
                  <a:lnTo>
                    <a:pt x="130" y="360"/>
                  </a:lnTo>
                  <a:lnTo>
                    <a:pt x="146" y="364"/>
                  </a:lnTo>
                  <a:lnTo>
                    <a:pt x="166" y="368"/>
                  </a:lnTo>
                  <a:lnTo>
                    <a:pt x="184" y="368"/>
                  </a:lnTo>
                  <a:lnTo>
                    <a:pt x="202" y="368"/>
                  </a:lnTo>
                  <a:lnTo>
                    <a:pt x="222" y="364"/>
                  </a:lnTo>
                  <a:lnTo>
                    <a:pt x="238" y="360"/>
                  </a:lnTo>
                  <a:lnTo>
                    <a:pt x="256" y="354"/>
                  </a:lnTo>
                  <a:lnTo>
                    <a:pt x="272" y="346"/>
                  </a:lnTo>
                  <a:lnTo>
                    <a:pt x="286" y="336"/>
                  </a:lnTo>
                  <a:lnTo>
                    <a:pt x="300" y="326"/>
                  </a:lnTo>
                  <a:lnTo>
                    <a:pt x="314" y="314"/>
                  </a:lnTo>
                  <a:lnTo>
                    <a:pt x="326" y="300"/>
                  </a:lnTo>
                  <a:lnTo>
                    <a:pt x="336" y="286"/>
                  </a:lnTo>
                  <a:lnTo>
                    <a:pt x="346" y="272"/>
                  </a:lnTo>
                  <a:lnTo>
                    <a:pt x="354" y="256"/>
                  </a:lnTo>
                  <a:lnTo>
                    <a:pt x="360" y="238"/>
                  </a:lnTo>
                  <a:lnTo>
                    <a:pt x="364" y="222"/>
                  </a:lnTo>
                  <a:lnTo>
                    <a:pt x="368" y="202"/>
                  </a:lnTo>
                  <a:lnTo>
                    <a:pt x="368" y="184"/>
                  </a:lnTo>
                  <a:lnTo>
                    <a:pt x="368" y="166"/>
                  </a:lnTo>
                  <a:lnTo>
                    <a:pt x="364" y="146"/>
                  </a:lnTo>
                  <a:lnTo>
                    <a:pt x="360" y="130"/>
                  </a:lnTo>
                  <a:lnTo>
                    <a:pt x="354" y="112"/>
                  </a:lnTo>
                  <a:lnTo>
                    <a:pt x="346" y="96"/>
                  </a:lnTo>
                  <a:lnTo>
                    <a:pt x="336" y="82"/>
                  </a:lnTo>
                  <a:lnTo>
                    <a:pt x="326" y="68"/>
                  </a:lnTo>
                  <a:lnTo>
                    <a:pt x="314" y="54"/>
                  </a:lnTo>
                  <a:lnTo>
                    <a:pt x="300" y="42"/>
                  </a:lnTo>
                  <a:lnTo>
                    <a:pt x="286" y="32"/>
                  </a:lnTo>
                  <a:lnTo>
                    <a:pt x="272" y="22"/>
                  </a:lnTo>
                  <a:lnTo>
                    <a:pt x="256" y="14"/>
                  </a:lnTo>
                  <a:lnTo>
                    <a:pt x="238" y="8"/>
                  </a:lnTo>
                  <a:lnTo>
                    <a:pt x="222" y="4"/>
                  </a:lnTo>
                  <a:lnTo>
                    <a:pt x="202" y="0"/>
                  </a:lnTo>
                  <a:lnTo>
                    <a:pt x="184" y="0"/>
                  </a:lnTo>
                  <a:lnTo>
                    <a:pt x="166" y="0"/>
                  </a:lnTo>
                  <a:lnTo>
                    <a:pt x="146" y="4"/>
                  </a:lnTo>
                  <a:lnTo>
                    <a:pt x="130" y="8"/>
                  </a:lnTo>
                  <a:lnTo>
                    <a:pt x="112" y="14"/>
                  </a:lnTo>
                  <a:lnTo>
                    <a:pt x="96" y="22"/>
                  </a:lnTo>
                  <a:lnTo>
                    <a:pt x="82" y="32"/>
                  </a:lnTo>
                  <a:lnTo>
                    <a:pt x="68" y="42"/>
                  </a:lnTo>
                  <a:lnTo>
                    <a:pt x="54" y="54"/>
                  </a:lnTo>
                  <a:lnTo>
                    <a:pt x="42" y="68"/>
                  </a:lnTo>
                  <a:lnTo>
                    <a:pt x="32" y="82"/>
                  </a:lnTo>
                  <a:lnTo>
                    <a:pt x="22" y="96"/>
                  </a:lnTo>
                  <a:lnTo>
                    <a:pt x="14" y="112"/>
                  </a:lnTo>
                  <a:lnTo>
                    <a:pt x="8" y="130"/>
                  </a:lnTo>
                  <a:lnTo>
                    <a:pt x="4" y="146"/>
                  </a:lnTo>
                  <a:lnTo>
                    <a:pt x="0" y="166"/>
                  </a:lnTo>
                  <a:lnTo>
                    <a:pt x="0" y="184"/>
                  </a:lnTo>
                  <a:close/>
                  <a:moveTo>
                    <a:pt x="80" y="184"/>
                  </a:moveTo>
                  <a:lnTo>
                    <a:pt x="80" y="184"/>
                  </a:lnTo>
                  <a:lnTo>
                    <a:pt x="82" y="164"/>
                  </a:lnTo>
                  <a:lnTo>
                    <a:pt x="88" y="144"/>
                  </a:lnTo>
                  <a:lnTo>
                    <a:pt x="98" y="126"/>
                  </a:lnTo>
                  <a:lnTo>
                    <a:pt x="110" y="110"/>
                  </a:lnTo>
                  <a:lnTo>
                    <a:pt x="126" y="98"/>
                  </a:lnTo>
                  <a:lnTo>
                    <a:pt x="144" y="88"/>
                  </a:lnTo>
                  <a:lnTo>
                    <a:pt x="164" y="82"/>
                  </a:lnTo>
                  <a:lnTo>
                    <a:pt x="184" y="80"/>
                  </a:lnTo>
                  <a:lnTo>
                    <a:pt x="204" y="82"/>
                  </a:lnTo>
                  <a:lnTo>
                    <a:pt x="224" y="88"/>
                  </a:lnTo>
                  <a:lnTo>
                    <a:pt x="242" y="98"/>
                  </a:lnTo>
                  <a:lnTo>
                    <a:pt x="258" y="110"/>
                  </a:lnTo>
                  <a:lnTo>
                    <a:pt x="270" y="126"/>
                  </a:lnTo>
                  <a:lnTo>
                    <a:pt x="280" y="144"/>
                  </a:lnTo>
                  <a:lnTo>
                    <a:pt x="286" y="164"/>
                  </a:lnTo>
                  <a:lnTo>
                    <a:pt x="288" y="184"/>
                  </a:lnTo>
                  <a:lnTo>
                    <a:pt x="286" y="204"/>
                  </a:lnTo>
                  <a:lnTo>
                    <a:pt x="280" y="224"/>
                  </a:lnTo>
                  <a:lnTo>
                    <a:pt x="270" y="242"/>
                  </a:lnTo>
                  <a:lnTo>
                    <a:pt x="258" y="258"/>
                  </a:lnTo>
                  <a:lnTo>
                    <a:pt x="242" y="270"/>
                  </a:lnTo>
                  <a:lnTo>
                    <a:pt x="224" y="280"/>
                  </a:lnTo>
                  <a:lnTo>
                    <a:pt x="204" y="286"/>
                  </a:lnTo>
                  <a:lnTo>
                    <a:pt x="184" y="288"/>
                  </a:lnTo>
                  <a:lnTo>
                    <a:pt x="164" y="286"/>
                  </a:lnTo>
                  <a:lnTo>
                    <a:pt x="144" y="280"/>
                  </a:lnTo>
                  <a:lnTo>
                    <a:pt x="126" y="270"/>
                  </a:lnTo>
                  <a:lnTo>
                    <a:pt x="110" y="258"/>
                  </a:lnTo>
                  <a:lnTo>
                    <a:pt x="98" y="242"/>
                  </a:lnTo>
                  <a:lnTo>
                    <a:pt x="88" y="224"/>
                  </a:lnTo>
                  <a:lnTo>
                    <a:pt x="82" y="204"/>
                  </a:lnTo>
                  <a:lnTo>
                    <a:pt x="80" y="184"/>
                  </a:lnTo>
                  <a:close/>
                </a:path>
              </a:pathLst>
            </a:custGeom>
            <a:solidFill>
              <a:srgbClr val="654E25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/>
          </p:nvSpPr>
          <p:spPr bwMode="auto">
            <a:xfrm>
              <a:off x="2994" y="1050"/>
              <a:ext cx="656" cy="656"/>
            </a:xfrm>
            <a:custGeom>
              <a:avLst/>
              <a:gdLst>
                <a:gd name="T0" fmla="*/ 2 w 656"/>
                <a:gd name="T1" fmla="*/ 362 h 656"/>
                <a:gd name="T2" fmla="*/ 26 w 656"/>
                <a:gd name="T3" fmla="*/ 456 h 656"/>
                <a:gd name="T4" fmla="*/ 74 w 656"/>
                <a:gd name="T5" fmla="*/ 536 h 656"/>
                <a:gd name="T6" fmla="*/ 144 w 656"/>
                <a:gd name="T7" fmla="*/ 600 h 656"/>
                <a:gd name="T8" fmla="*/ 230 w 656"/>
                <a:gd name="T9" fmla="*/ 642 h 656"/>
                <a:gd name="T10" fmla="*/ 328 w 656"/>
                <a:gd name="T11" fmla="*/ 656 h 656"/>
                <a:gd name="T12" fmla="*/ 394 w 656"/>
                <a:gd name="T13" fmla="*/ 650 h 656"/>
                <a:gd name="T14" fmla="*/ 484 w 656"/>
                <a:gd name="T15" fmla="*/ 616 h 656"/>
                <a:gd name="T16" fmla="*/ 560 w 656"/>
                <a:gd name="T17" fmla="*/ 560 h 656"/>
                <a:gd name="T18" fmla="*/ 616 w 656"/>
                <a:gd name="T19" fmla="*/ 484 h 656"/>
                <a:gd name="T20" fmla="*/ 650 w 656"/>
                <a:gd name="T21" fmla="*/ 394 h 656"/>
                <a:gd name="T22" fmla="*/ 656 w 656"/>
                <a:gd name="T23" fmla="*/ 328 h 656"/>
                <a:gd name="T24" fmla="*/ 642 w 656"/>
                <a:gd name="T25" fmla="*/ 230 h 656"/>
                <a:gd name="T26" fmla="*/ 600 w 656"/>
                <a:gd name="T27" fmla="*/ 144 h 656"/>
                <a:gd name="T28" fmla="*/ 536 w 656"/>
                <a:gd name="T29" fmla="*/ 74 h 656"/>
                <a:gd name="T30" fmla="*/ 456 w 656"/>
                <a:gd name="T31" fmla="*/ 26 h 656"/>
                <a:gd name="T32" fmla="*/ 362 w 656"/>
                <a:gd name="T33" fmla="*/ 2 h 656"/>
                <a:gd name="T34" fmla="*/ 294 w 656"/>
                <a:gd name="T35" fmla="*/ 2 h 656"/>
                <a:gd name="T36" fmla="*/ 200 w 656"/>
                <a:gd name="T37" fmla="*/ 26 h 656"/>
                <a:gd name="T38" fmla="*/ 120 w 656"/>
                <a:gd name="T39" fmla="*/ 74 h 656"/>
                <a:gd name="T40" fmla="*/ 56 w 656"/>
                <a:gd name="T41" fmla="*/ 144 h 656"/>
                <a:gd name="T42" fmla="*/ 14 w 656"/>
                <a:gd name="T43" fmla="*/ 230 h 656"/>
                <a:gd name="T44" fmla="*/ 0 w 656"/>
                <a:gd name="T45" fmla="*/ 328 h 656"/>
                <a:gd name="T46" fmla="*/ 80 w 656"/>
                <a:gd name="T47" fmla="*/ 328 h 656"/>
                <a:gd name="T48" fmla="*/ 92 w 656"/>
                <a:gd name="T49" fmla="*/ 254 h 656"/>
                <a:gd name="T50" fmla="*/ 122 w 656"/>
                <a:gd name="T51" fmla="*/ 190 h 656"/>
                <a:gd name="T52" fmla="*/ 170 w 656"/>
                <a:gd name="T53" fmla="*/ 136 h 656"/>
                <a:gd name="T54" fmla="*/ 232 w 656"/>
                <a:gd name="T55" fmla="*/ 100 h 656"/>
                <a:gd name="T56" fmla="*/ 302 w 656"/>
                <a:gd name="T57" fmla="*/ 82 h 656"/>
                <a:gd name="T58" fmla="*/ 354 w 656"/>
                <a:gd name="T59" fmla="*/ 82 h 656"/>
                <a:gd name="T60" fmla="*/ 424 w 656"/>
                <a:gd name="T61" fmla="*/ 100 h 656"/>
                <a:gd name="T62" fmla="*/ 486 w 656"/>
                <a:gd name="T63" fmla="*/ 136 h 656"/>
                <a:gd name="T64" fmla="*/ 534 w 656"/>
                <a:gd name="T65" fmla="*/ 190 h 656"/>
                <a:gd name="T66" fmla="*/ 564 w 656"/>
                <a:gd name="T67" fmla="*/ 254 h 656"/>
                <a:gd name="T68" fmla="*/ 576 w 656"/>
                <a:gd name="T69" fmla="*/ 328 h 656"/>
                <a:gd name="T70" fmla="*/ 570 w 656"/>
                <a:gd name="T71" fmla="*/ 378 h 656"/>
                <a:gd name="T72" fmla="*/ 546 w 656"/>
                <a:gd name="T73" fmla="*/ 446 h 656"/>
                <a:gd name="T74" fmla="*/ 504 w 656"/>
                <a:gd name="T75" fmla="*/ 504 h 656"/>
                <a:gd name="T76" fmla="*/ 446 w 656"/>
                <a:gd name="T77" fmla="*/ 546 h 656"/>
                <a:gd name="T78" fmla="*/ 378 w 656"/>
                <a:gd name="T79" fmla="*/ 570 h 656"/>
                <a:gd name="T80" fmla="*/ 328 w 656"/>
                <a:gd name="T81" fmla="*/ 576 h 656"/>
                <a:gd name="T82" fmla="*/ 254 w 656"/>
                <a:gd name="T83" fmla="*/ 564 h 656"/>
                <a:gd name="T84" fmla="*/ 190 w 656"/>
                <a:gd name="T85" fmla="*/ 534 h 656"/>
                <a:gd name="T86" fmla="*/ 136 w 656"/>
                <a:gd name="T87" fmla="*/ 486 h 656"/>
                <a:gd name="T88" fmla="*/ 100 w 656"/>
                <a:gd name="T89" fmla="*/ 424 h 656"/>
                <a:gd name="T90" fmla="*/ 82 w 656"/>
                <a:gd name="T91" fmla="*/ 354 h 65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6"/>
                <a:gd name="T139" fmla="*/ 0 h 656"/>
                <a:gd name="T140" fmla="*/ 656 w 656"/>
                <a:gd name="T141" fmla="*/ 656 h 65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6" h="656">
                  <a:moveTo>
                    <a:pt x="0" y="328"/>
                  </a:moveTo>
                  <a:lnTo>
                    <a:pt x="0" y="328"/>
                  </a:lnTo>
                  <a:lnTo>
                    <a:pt x="2" y="362"/>
                  </a:lnTo>
                  <a:lnTo>
                    <a:pt x="6" y="394"/>
                  </a:lnTo>
                  <a:lnTo>
                    <a:pt x="14" y="426"/>
                  </a:lnTo>
                  <a:lnTo>
                    <a:pt x="26" y="456"/>
                  </a:lnTo>
                  <a:lnTo>
                    <a:pt x="40" y="484"/>
                  </a:lnTo>
                  <a:lnTo>
                    <a:pt x="56" y="512"/>
                  </a:lnTo>
                  <a:lnTo>
                    <a:pt x="74" y="536"/>
                  </a:lnTo>
                  <a:lnTo>
                    <a:pt x="96" y="560"/>
                  </a:lnTo>
                  <a:lnTo>
                    <a:pt x="120" y="582"/>
                  </a:lnTo>
                  <a:lnTo>
                    <a:pt x="144" y="600"/>
                  </a:lnTo>
                  <a:lnTo>
                    <a:pt x="172" y="616"/>
                  </a:lnTo>
                  <a:lnTo>
                    <a:pt x="200" y="630"/>
                  </a:lnTo>
                  <a:lnTo>
                    <a:pt x="230" y="642"/>
                  </a:lnTo>
                  <a:lnTo>
                    <a:pt x="262" y="650"/>
                  </a:lnTo>
                  <a:lnTo>
                    <a:pt x="294" y="654"/>
                  </a:lnTo>
                  <a:lnTo>
                    <a:pt x="328" y="656"/>
                  </a:lnTo>
                  <a:lnTo>
                    <a:pt x="362" y="654"/>
                  </a:lnTo>
                  <a:lnTo>
                    <a:pt x="394" y="650"/>
                  </a:lnTo>
                  <a:lnTo>
                    <a:pt x="426" y="642"/>
                  </a:lnTo>
                  <a:lnTo>
                    <a:pt x="456" y="630"/>
                  </a:lnTo>
                  <a:lnTo>
                    <a:pt x="484" y="616"/>
                  </a:lnTo>
                  <a:lnTo>
                    <a:pt x="512" y="600"/>
                  </a:lnTo>
                  <a:lnTo>
                    <a:pt x="536" y="582"/>
                  </a:lnTo>
                  <a:lnTo>
                    <a:pt x="560" y="560"/>
                  </a:lnTo>
                  <a:lnTo>
                    <a:pt x="582" y="536"/>
                  </a:lnTo>
                  <a:lnTo>
                    <a:pt x="600" y="512"/>
                  </a:lnTo>
                  <a:lnTo>
                    <a:pt x="616" y="484"/>
                  </a:lnTo>
                  <a:lnTo>
                    <a:pt x="630" y="456"/>
                  </a:lnTo>
                  <a:lnTo>
                    <a:pt x="642" y="426"/>
                  </a:lnTo>
                  <a:lnTo>
                    <a:pt x="650" y="394"/>
                  </a:lnTo>
                  <a:lnTo>
                    <a:pt x="654" y="362"/>
                  </a:lnTo>
                  <a:lnTo>
                    <a:pt x="656" y="328"/>
                  </a:lnTo>
                  <a:lnTo>
                    <a:pt x="654" y="294"/>
                  </a:lnTo>
                  <a:lnTo>
                    <a:pt x="650" y="262"/>
                  </a:lnTo>
                  <a:lnTo>
                    <a:pt x="642" y="230"/>
                  </a:lnTo>
                  <a:lnTo>
                    <a:pt x="630" y="200"/>
                  </a:lnTo>
                  <a:lnTo>
                    <a:pt x="616" y="172"/>
                  </a:lnTo>
                  <a:lnTo>
                    <a:pt x="600" y="144"/>
                  </a:lnTo>
                  <a:lnTo>
                    <a:pt x="582" y="120"/>
                  </a:lnTo>
                  <a:lnTo>
                    <a:pt x="560" y="96"/>
                  </a:lnTo>
                  <a:lnTo>
                    <a:pt x="536" y="74"/>
                  </a:lnTo>
                  <a:lnTo>
                    <a:pt x="512" y="56"/>
                  </a:lnTo>
                  <a:lnTo>
                    <a:pt x="484" y="40"/>
                  </a:lnTo>
                  <a:lnTo>
                    <a:pt x="456" y="26"/>
                  </a:lnTo>
                  <a:lnTo>
                    <a:pt x="426" y="14"/>
                  </a:lnTo>
                  <a:lnTo>
                    <a:pt x="394" y="6"/>
                  </a:lnTo>
                  <a:lnTo>
                    <a:pt x="362" y="2"/>
                  </a:lnTo>
                  <a:lnTo>
                    <a:pt x="328" y="0"/>
                  </a:lnTo>
                  <a:lnTo>
                    <a:pt x="294" y="2"/>
                  </a:lnTo>
                  <a:lnTo>
                    <a:pt x="262" y="6"/>
                  </a:lnTo>
                  <a:lnTo>
                    <a:pt x="230" y="14"/>
                  </a:lnTo>
                  <a:lnTo>
                    <a:pt x="200" y="26"/>
                  </a:lnTo>
                  <a:lnTo>
                    <a:pt x="172" y="40"/>
                  </a:lnTo>
                  <a:lnTo>
                    <a:pt x="144" y="56"/>
                  </a:lnTo>
                  <a:lnTo>
                    <a:pt x="120" y="74"/>
                  </a:lnTo>
                  <a:lnTo>
                    <a:pt x="96" y="96"/>
                  </a:lnTo>
                  <a:lnTo>
                    <a:pt x="74" y="120"/>
                  </a:lnTo>
                  <a:lnTo>
                    <a:pt x="56" y="144"/>
                  </a:lnTo>
                  <a:lnTo>
                    <a:pt x="40" y="172"/>
                  </a:lnTo>
                  <a:lnTo>
                    <a:pt x="26" y="200"/>
                  </a:lnTo>
                  <a:lnTo>
                    <a:pt x="14" y="230"/>
                  </a:lnTo>
                  <a:lnTo>
                    <a:pt x="6" y="262"/>
                  </a:lnTo>
                  <a:lnTo>
                    <a:pt x="2" y="294"/>
                  </a:lnTo>
                  <a:lnTo>
                    <a:pt x="0" y="328"/>
                  </a:lnTo>
                  <a:close/>
                  <a:moveTo>
                    <a:pt x="80" y="328"/>
                  </a:moveTo>
                  <a:lnTo>
                    <a:pt x="80" y="328"/>
                  </a:lnTo>
                  <a:lnTo>
                    <a:pt x="82" y="302"/>
                  </a:lnTo>
                  <a:lnTo>
                    <a:pt x="86" y="278"/>
                  </a:lnTo>
                  <a:lnTo>
                    <a:pt x="92" y="254"/>
                  </a:lnTo>
                  <a:lnTo>
                    <a:pt x="100" y="232"/>
                  </a:lnTo>
                  <a:lnTo>
                    <a:pt x="110" y="210"/>
                  </a:lnTo>
                  <a:lnTo>
                    <a:pt x="122" y="190"/>
                  </a:lnTo>
                  <a:lnTo>
                    <a:pt x="136" y="170"/>
                  </a:lnTo>
                  <a:lnTo>
                    <a:pt x="152" y="152"/>
                  </a:lnTo>
                  <a:lnTo>
                    <a:pt x="170" y="136"/>
                  </a:lnTo>
                  <a:lnTo>
                    <a:pt x="190" y="122"/>
                  </a:lnTo>
                  <a:lnTo>
                    <a:pt x="210" y="110"/>
                  </a:lnTo>
                  <a:lnTo>
                    <a:pt x="232" y="100"/>
                  </a:lnTo>
                  <a:lnTo>
                    <a:pt x="254" y="92"/>
                  </a:lnTo>
                  <a:lnTo>
                    <a:pt x="278" y="86"/>
                  </a:lnTo>
                  <a:lnTo>
                    <a:pt x="302" y="82"/>
                  </a:lnTo>
                  <a:lnTo>
                    <a:pt x="328" y="80"/>
                  </a:lnTo>
                  <a:lnTo>
                    <a:pt x="354" y="82"/>
                  </a:lnTo>
                  <a:lnTo>
                    <a:pt x="378" y="86"/>
                  </a:lnTo>
                  <a:lnTo>
                    <a:pt x="402" y="92"/>
                  </a:lnTo>
                  <a:lnTo>
                    <a:pt x="424" y="100"/>
                  </a:lnTo>
                  <a:lnTo>
                    <a:pt x="446" y="110"/>
                  </a:lnTo>
                  <a:lnTo>
                    <a:pt x="466" y="122"/>
                  </a:lnTo>
                  <a:lnTo>
                    <a:pt x="486" y="136"/>
                  </a:lnTo>
                  <a:lnTo>
                    <a:pt x="504" y="152"/>
                  </a:lnTo>
                  <a:lnTo>
                    <a:pt x="520" y="170"/>
                  </a:lnTo>
                  <a:lnTo>
                    <a:pt x="534" y="190"/>
                  </a:lnTo>
                  <a:lnTo>
                    <a:pt x="546" y="210"/>
                  </a:lnTo>
                  <a:lnTo>
                    <a:pt x="556" y="232"/>
                  </a:lnTo>
                  <a:lnTo>
                    <a:pt x="564" y="254"/>
                  </a:lnTo>
                  <a:lnTo>
                    <a:pt x="570" y="278"/>
                  </a:lnTo>
                  <a:lnTo>
                    <a:pt x="574" y="302"/>
                  </a:lnTo>
                  <a:lnTo>
                    <a:pt x="576" y="328"/>
                  </a:lnTo>
                  <a:lnTo>
                    <a:pt x="574" y="354"/>
                  </a:lnTo>
                  <a:lnTo>
                    <a:pt x="570" y="378"/>
                  </a:lnTo>
                  <a:lnTo>
                    <a:pt x="564" y="402"/>
                  </a:lnTo>
                  <a:lnTo>
                    <a:pt x="556" y="424"/>
                  </a:lnTo>
                  <a:lnTo>
                    <a:pt x="546" y="446"/>
                  </a:lnTo>
                  <a:lnTo>
                    <a:pt x="534" y="466"/>
                  </a:lnTo>
                  <a:lnTo>
                    <a:pt x="520" y="486"/>
                  </a:lnTo>
                  <a:lnTo>
                    <a:pt x="504" y="504"/>
                  </a:lnTo>
                  <a:lnTo>
                    <a:pt x="486" y="520"/>
                  </a:lnTo>
                  <a:lnTo>
                    <a:pt x="466" y="534"/>
                  </a:lnTo>
                  <a:lnTo>
                    <a:pt x="446" y="546"/>
                  </a:lnTo>
                  <a:lnTo>
                    <a:pt x="424" y="556"/>
                  </a:lnTo>
                  <a:lnTo>
                    <a:pt x="402" y="564"/>
                  </a:lnTo>
                  <a:lnTo>
                    <a:pt x="378" y="570"/>
                  </a:lnTo>
                  <a:lnTo>
                    <a:pt x="354" y="574"/>
                  </a:lnTo>
                  <a:lnTo>
                    <a:pt x="328" y="576"/>
                  </a:lnTo>
                  <a:lnTo>
                    <a:pt x="302" y="574"/>
                  </a:lnTo>
                  <a:lnTo>
                    <a:pt x="278" y="570"/>
                  </a:lnTo>
                  <a:lnTo>
                    <a:pt x="254" y="564"/>
                  </a:lnTo>
                  <a:lnTo>
                    <a:pt x="232" y="556"/>
                  </a:lnTo>
                  <a:lnTo>
                    <a:pt x="210" y="546"/>
                  </a:lnTo>
                  <a:lnTo>
                    <a:pt x="190" y="534"/>
                  </a:lnTo>
                  <a:lnTo>
                    <a:pt x="170" y="520"/>
                  </a:lnTo>
                  <a:lnTo>
                    <a:pt x="152" y="504"/>
                  </a:lnTo>
                  <a:lnTo>
                    <a:pt x="136" y="486"/>
                  </a:lnTo>
                  <a:lnTo>
                    <a:pt x="122" y="466"/>
                  </a:lnTo>
                  <a:lnTo>
                    <a:pt x="110" y="446"/>
                  </a:lnTo>
                  <a:lnTo>
                    <a:pt x="100" y="424"/>
                  </a:lnTo>
                  <a:lnTo>
                    <a:pt x="92" y="402"/>
                  </a:lnTo>
                  <a:lnTo>
                    <a:pt x="86" y="378"/>
                  </a:lnTo>
                  <a:lnTo>
                    <a:pt x="82" y="354"/>
                  </a:lnTo>
                  <a:lnTo>
                    <a:pt x="80" y="328"/>
                  </a:lnTo>
                  <a:close/>
                </a:path>
              </a:pathLst>
            </a:custGeom>
            <a:solidFill>
              <a:srgbClr val="654E25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/>
          </p:nvSpPr>
          <p:spPr bwMode="auto">
            <a:xfrm>
              <a:off x="2850" y="906"/>
              <a:ext cx="944" cy="944"/>
            </a:xfrm>
            <a:custGeom>
              <a:avLst/>
              <a:gdLst>
                <a:gd name="T0" fmla="*/ 0 w 944"/>
                <a:gd name="T1" fmla="*/ 496 h 944"/>
                <a:gd name="T2" fmla="*/ 10 w 944"/>
                <a:gd name="T3" fmla="*/ 568 h 944"/>
                <a:gd name="T4" fmla="*/ 58 w 944"/>
                <a:gd name="T5" fmla="*/ 696 h 944"/>
                <a:gd name="T6" fmla="*/ 138 w 944"/>
                <a:gd name="T7" fmla="*/ 806 h 944"/>
                <a:gd name="T8" fmla="*/ 248 w 944"/>
                <a:gd name="T9" fmla="*/ 886 h 944"/>
                <a:gd name="T10" fmla="*/ 376 w 944"/>
                <a:gd name="T11" fmla="*/ 934 h 944"/>
                <a:gd name="T12" fmla="*/ 448 w 944"/>
                <a:gd name="T13" fmla="*/ 944 h 944"/>
                <a:gd name="T14" fmla="*/ 496 w 944"/>
                <a:gd name="T15" fmla="*/ 944 h 944"/>
                <a:gd name="T16" fmla="*/ 568 w 944"/>
                <a:gd name="T17" fmla="*/ 934 h 944"/>
                <a:gd name="T18" fmla="*/ 696 w 944"/>
                <a:gd name="T19" fmla="*/ 886 h 944"/>
                <a:gd name="T20" fmla="*/ 806 w 944"/>
                <a:gd name="T21" fmla="*/ 806 h 944"/>
                <a:gd name="T22" fmla="*/ 886 w 944"/>
                <a:gd name="T23" fmla="*/ 696 h 944"/>
                <a:gd name="T24" fmla="*/ 934 w 944"/>
                <a:gd name="T25" fmla="*/ 568 h 944"/>
                <a:gd name="T26" fmla="*/ 944 w 944"/>
                <a:gd name="T27" fmla="*/ 496 h 944"/>
                <a:gd name="T28" fmla="*/ 944 w 944"/>
                <a:gd name="T29" fmla="*/ 448 h 944"/>
                <a:gd name="T30" fmla="*/ 934 w 944"/>
                <a:gd name="T31" fmla="*/ 376 h 944"/>
                <a:gd name="T32" fmla="*/ 886 w 944"/>
                <a:gd name="T33" fmla="*/ 248 h 944"/>
                <a:gd name="T34" fmla="*/ 806 w 944"/>
                <a:gd name="T35" fmla="*/ 138 h 944"/>
                <a:gd name="T36" fmla="*/ 696 w 944"/>
                <a:gd name="T37" fmla="*/ 58 h 944"/>
                <a:gd name="T38" fmla="*/ 568 w 944"/>
                <a:gd name="T39" fmla="*/ 10 h 944"/>
                <a:gd name="T40" fmla="*/ 496 w 944"/>
                <a:gd name="T41" fmla="*/ 0 h 944"/>
                <a:gd name="T42" fmla="*/ 448 w 944"/>
                <a:gd name="T43" fmla="*/ 0 h 944"/>
                <a:gd name="T44" fmla="*/ 376 w 944"/>
                <a:gd name="T45" fmla="*/ 10 h 944"/>
                <a:gd name="T46" fmla="*/ 248 w 944"/>
                <a:gd name="T47" fmla="*/ 58 h 944"/>
                <a:gd name="T48" fmla="*/ 138 w 944"/>
                <a:gd name="T49" fmla="*/ 138 h 944"/>
                <a:gd name="T50" fmla="*/ 58 w 944"/>
                <a:gd name="T51" fmla="*/ 248 h 944"/>
                <a:gd name="T52" fmla="*/ 10 w 944"/>
                <a:gd name="T53" fmla="*/ 376 h 944"/>
                <a:gd name="T54" fmla="*/ 0 w 944"/>
                <a:gd name="T55" fmla="*/ 448 h 944"/>
                <a:gd name="T56" fmla="*/ 80 w 944"/>
                <a:gd name="T57" fmla="*/ 472 h 944"/>
                <a:gd name="T58" fmla="*/ 88 w 944"/>
                <a:gd name="T59" fmla="*/ 394 h 944"/>
                <a:gd name="T60" fmla="*/ 128 w 944"/>
                <a:gd name="T61" fmla="*/ 286 h 944"/>
                <a:gd name="T62" fmla="*/ 194 w 944"/>
                <a:gd name="T63" fmla="*/ 194 h 944"/>
                <a:gd name="T64" fmla="*/ 286 w 944"/>
                <a:gd name="T65" fmla="*/ 128 h 944"/>
                <a:gd name="T66" fmla="*/ 394 w 944"/>
                <a:gd name="T67" fmla="*/ 88 h 944"/>
                <a:gd name="T68" fmla="*/ 472 w 944"/>
                <a:gd name="T69" fmla="*/ 80 h 944"/>
                <a:gd name="T70" fmla="*/ 588 w 944"/>
                <a:gd name="T71" fmla="*/ 98 h 944"/>
                <a:gd name="T72" fmla="*/ 692 w 944"/>
                <a:gd name="T73" fmla="*/ 148 h 944"/>
                <a:gd name="T74" fmla="*/ 774 w 944"/>
                <a:gd name="T75" fmla="*/ 222 h 944"/>
                <a:gd name="T76" fmla="*/ 834 w 944"/>
                <a:gd name="T77" fmla="*/ 320 h 944"/>
                <a:gd name="T78" fmla="*/ 862 w 944"/>
                <a:gd name="T79" fmla="*/ 432 h 944"/>
                <a:gd name="T80" fmla="*/ 862 w 944"/>
                <a:gd name="T81" fmla="*/ 512 h 944"/>
                <a:gd name="T82" fmla="*/ 834 w 944"/>
                <a:gd name="T83" fmla="*/ 624 h 944"/>
                <a:gd name="T84" fmla="*/ 774 w 944"/>
                <a:gd name="T85" fmla="*/ 722 h 944"/>
                <a:gd name="T86" fmla="*/ 692 w 944"/>
                <a:gd name="T87" fmla="*/ 796 h 944"/>
                <a:gd name="T88" fmla="*/ 588 w 944"/>
                <a:gd name="T89" fmla="*/ 846 h 944"/>
                <a:gd name="T90" fmla="*/ 472 w 944"/>
                <a:gd name="T91" fmla="*/ 864 h 944"/>
                <a:gd name="T92" fmla="*/ 394 w 944"/>
                <a:gd name="T93" fmla="*/ 856 h 944"/>
                <a:gd name="T94" fmla="*/ 286 w 944"/>
                <a:gd name="T95" fmla="*/ 816 h 944"/>
                <a:gd name="T96" fmla="*/ 194 w 944"/>
                <a:gd name="T97" fmla="*/ 750 h 944"/>
                <a:gd name="T98" fmla="*/ 128 w 944"/>
                <a:gd name="T99" fmla="*/ 658 h 944"/>
                <a:gd name="T100" fmla="*/ 88 w 944"/>
                <a:gd name="T101" fmla="*/ 550 h 944"/>
                <a:gd name="T102" fmla="*/ 80 w 944"/>
                <a:gd name="T103" fmla="*/ 472 h 9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4"/>
                <a:gd name="T157" fmla="*/ 0 h 944"/>
                <a:gd name="T158" fmla="*/ 944 w 944"/>
                <a:gd name="T159" fmla="*/ 944 h 9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4" h="944">
                  <a:moveTo>
                    <a:pt x="0" y="472"/>
                  </a:moveTo>
                  <a:lnTo>
                    <a:pt x="0" y="472"/>
                  </a:lnTo>
                  <a:lnTo>
                    <a:pt x="0" y="496"/>
                  </a:lnTo>
                  <a:lnTo>
                    <a:pt x="2" y="520"/>
                  </a:lnTo>
                  <a:lnTo>
                    <a:pt x="6" y="544"/>
                  </a:lnTo>
                  <a:lnTo>
                    <a:pt x="10" y="568"/>
                  </a:lnTo>
                  <a:lnTo>
                    <a:pt x="22" y="612"/>
                  </a:lnTo>
                  <a:lnTo>
                    <a:pt x="38" y="656"/>
                  </a:lnTo>
                  <a:lnTo>
                    <a:pt x="58" y="696"/>
                  </a:lnTo>
                  <a:lnTo>
                    <a:pt x="80" y="736"/>
                  </a:lnTo>
                  <a:lnTo>
                    <a:pt x="108" y="772"/>
                  </a:lnTo>
                  <a:lnTo>
                    <a:pt x="138" y="806"/>
                  </a:lnTo>
                  <a:lnTo>
                    <a:pt x="172" y="836"/>
                  </a:lnTo>
                  <a:lnTo>
                    <a:pt x="208" y="864"/>
                  </a:lnTo>
                  <a:lnTo>
                    <a:pt x="248" y="886"/>
                  </a:lnTo>
                  <a:lnTo>
                    <a:pt x="288" y="906"/>
                  </a:lnTo>
                  <a:lnTo>
                    <a:pt x="332" y="922"/>
                  </a:lnTo>
                  <a:lnTo>
                    <a:pt x="376" y="934"/>
                  </a:lnTo>
                  <a:lnTo>
                    <a:pt x="400" y="938"/>
                  </a:lnTo>
                  <a:lnTo>
                    <a:pt x="424" y="942"/>
                  </a:lnTo>
                  <a:lnTo>
                    <a:pt x="448" y="944"/>
                  </a:lnTo>
                  <a:lnTo>
                    <a:pt x="472" y="944"/>
                  </a:lnTo>
                  <a:lnTo>
                    <a:pt x="496" y="944"/>
                  </a:lnTo>
                  <a:lnTo>
                    <a:pt x="520" y="942"/>
                  </a:lnTo>
                  <a:lnTo>
                    <a:pt x="544" y="938"/>
                  </a:lnTo>
                  <a:lnTo>
                    <a:pt x="568" y="934"/>
                  </a:lnTo>
                  <a:lnTo>
                    <a:pt x="612" y="922"/>
                  </a:lnTo>
                  <a:lnTo>
                    <a:pt x="656" y="906"/>
                  </a:lnTo>
                  <a:lnTo>
                    <a:pt x="696" y="886"/>
                  </a:lnTo>
                  <a:lnTo>
                    <a:pt x="736" y="864"/>
                  </a:lnTo>
                  <a:lnTo>
                    <a:pt x="772" y="836"/>
                  </a:lnTo>
                  <a:lnTo>
                    <a:pt x="806" y="806"/>
                  </a:lnTo>
                  <a:lnTo>
                    <a:pt x="836" y="772"/>
                  </a:lnTo>
                  <a:lnTo>
                    <a:pt x="864" y="736"/>
                  </a:lnTo>
                  <a:lnTo>
                    <a:pt x="886" y="696"/>
                  </a:lnTo>
                  <a:lnTo>
                    <a:pt x="906" y="656"/>
                  </a:lnTo>
                  <a:lnTo>
                    <a:pt x="922" y="612"/>
                  </a:lnTo>
                  <a:lnTo>
                    <a:pt x="934" y="568"/>
                  </a:lnTo>
                  <a:lnTo>
                    <a:pt x="938" y="544"/>
                  </a:lnTo>
                  <a:lnTo>
                    <a:pt x="942" y="520"/>
                  </a:lnTo>
                  <a:lnTo>
                    <a:pt x="944" y="496"/>
                  </a:lnTo>
                  <a:lnTo>
                    <a:pt x="944" y="472"/>
                  </a:lnTo>
                  <a:lnTo>
                    <a:pt x="944" y="448"/>
                  </a:lnTo>
                  <a:lnTo>
                    <a:pt x="942" y="424"/>
                  </a:lnTo>
                  <a:lnTo>
                    <a:pt x="938" y="400"/>
                  </a:lnTo>
                  <a:lnTo>
                    <a:pt x="934" y="376"/>
                  </a:lnTo>
                  <a:lnTo>
                    <a:pt x="922" y="332"/>
                  </a:lnTo>
                  <a:lnTo>
                    <a:pt x="906" y="288"/>
                  </a:lnTo>
                  <a:lnTo>
                    <a:pt x="886" y="248"/>
                  </a:lnTo>
                  <a:lnTo>
                    <a:pt x="864" y="208"/>
                  </a:lnTo>
                  <a:lnTo>
                    <a:pt x="836" y="172"/>
                  </a:lnTo>
                  <a:lnTo>
                    <a:pt x="806" y="138"/>
                  </a:lnTo>
                  <a:lnTo>
                    <a:pt x="772" y="108"/>
                  </a:lnTo>
                  <a:lnTo>
                    <a:pt x="736" y="80"/>
                  </a:lnTo>
                  <a:lnTo>
                    <a:pt x="696" y="58"/>
                  </a:lnTo>
                  <a:lnTo>
                    <a:pt x="656" y="38"/>
                  </a:lnTo>
                  <a:lnTo>
                    <a:pt x="612" y="22"/>
                  </a:lnTo>
                  <a:lnTo>
                    <a:pt x="568" y="10"/>
                  </a:lnTo>
                  <a:lnTo>
                    <a:pt x="544" y="6"/>
                  </a:lnTo>
                  <a:lnTo>
                    <a:pt x="520" y="2"/>
                  </a:lnTo>
                  <a:lnTo>
                    <a:pt x="496" y="0"/>
                  </a:lnTo>
                  <a:lnTo>
                    <a:pt x="472" y="0"/>
                  </a:lnTo>
                  <a:lnTo>
                    <a:pt x="448" y="0"/>
                  </a:lnTo>
                  <a:lnTo>
                    <a:pt x="424" y="2"/>
                  </a:lnTo>
                  <a:lnTo>
                    <a:pt x="400" y="6"/>
                  </a:lnTo>
                  <a:lnTo>
                    <a:pt x="376" y="10"/>
                  </a:lnTo>
                  <a:lnTo>
                    <a:pt x="332" y="22"/>
                  </a:lnTo>
                  <a:lnTo>
                    <a:pt x="288" y="38"/>
                  </a:lnTo>
                  <a:lnTo>
                    <a:pt x="248" y="58"/>
                  </a:lnTo>
                  <a:lnTo>
                    <a:pt x="208" y="80"/>
                  </a:lnTo>
                  <a:lnTo>
                    <a:pt x="172" y="108"/>
                  </a:lnTo>
                  <a:lnTo>
                    <a:pt x="138" y="138"/>
                  </a:lnTo>
                  <a:lnTo>
                    <a:pt x="108" y="172"/>
                  </a:lnTo>
                  <a:lnTo>
                    <a:pt x="80" y="208"/>
                  </a:lnTo>
                  <a:lnTo>
                    <a:pt x="58" y="248"/>
                  </a:lnTo>
                  <a:lnTo>
                    <a:pt x="38" y="288"/>
                  </a:lnTo>
                  <a:lnTo>
                    <a:pt x="22" y="332"/>
                  </a:lnTo>
                  <a:lnTo>
                    <a:pt x="10" y="376"/>
                  </a:lnTo>
                  <a:lnTo>
                    <a:pt x="6" y="400"/>
                  </a:lnTo>
                  <a:lnTo>
                    <a:pt x="2" y="424"/>
                  </a:lnTo>
                  <a:lnTo>
                    <a:pt x="0" y="448"/>
                  </a:lnTo>
                  <a:lnTo>
                    <a:pt x="0" y="472"/>
                  </a:lnTo>
                  <a:close/>
                  <a:moveTo>
                    <a:pt x="80" y="472"/>
                  </a:moveTo>
                  <a:lnTo>
                    <a:pt x="80" y="472"/>
                  </a:lnTo>
                  <a:lnTo>
                    <a:pt x="82" y="432"/>
                  </a:lnTo>
                  <a:lnTo>
                    <a:pt x="88" y="394"/>
                  </a:lnTo>
                  <a:lnTo>
                    <a:pt x="98" y="356"/>
                  </a:lnTo>
                  <a:lnTo>
                    <a:pt x="110" y="320"/>
                  </a:lnTo>
                  <a:lnTo>
                    <a:pt x="128" y="286"/>
                  </a:lnTo>
                  <a:lnTo>
                    <a:pt x="148" y="252"/>
                  </a:lnTo>
                  <a:lnTo>
                    <a:pt x="170" y="222"/>
                  </a:lnTo>
                  <a:lnTo>
                    <a:pt x="194" y="194"/>
                  </a:lnTo>
                  <a:lnTo>
                    <a:pt x="222" y="170"/>
                  </a:lnTo>
                  <a:lnTo>
                    <a:pt x="252" y="148"/>
                  </a:lnTo>
                  <a:lnTo>
                    <a:pt x="286" y="128"/>
                  </a:lnTo>
                  <a:lnTo>
                    <a:pt x="320" y="110"/>
                  </a:lnTo>
                  <a:lnTo>
                    <a:pt x="356" y="98"/>
                  </a:lnTo>
                  <a:lnTo>
                    <a:pt x="394" y="88"/>
                  </a:lnTo>
                  <a:lnTo>
                    <a:pt x="432" y="82"/>
                  </a:lnTo>
                  <a:lnTo>
                    <a:pt x="472" y="80"/>
                  </a:lnTo>
                  <a:lnTo>
                    <a:pt x="512" y="82"/>
                  </a:lnTo>
                  <a:lnTo>
                    <a:pt x="550" y="88"/>
                  </a:lnTo>
                  <a:lnTo>
                    <a:pt x="588" y="98"/>
                  </a:lnTo>
                  <a:lnTo>
                    <a:pt x="624" y="110"/>
                  </a:lnTo>
                  <a:lnTo>
                    <a:pt x="658" y="128"/>
                  </a:lnTo>
                  <a:lnTo>
                    <a:pt x="692" y="148"/>
                  </a:lnTo>
                  <a:lnTo>
                    <a:pt x="722" y="170"/>
                  </a:lnTo>
                  <a:lnTo>
                    <a:pt x="750" y="194"/>
                  </a:lnTo>
                  <a:lnTo>
                    <a:pt x="774" y="222"/>
                  </a:lnTo>
                  <a:lnTo>
                    <a:pt x="796" y="252"/>
                  </a:lnTo>
                  <a:lnTo>
                    <a:pt x="816" y="286"/>
                  </a:lnTo>
                  <a:lnTo>
                    <a:pt x="834" y="320"/>
                  </a:lnTo>
                  <a:lnTo>
                    <a:pt x="846" y="356"/>
                  </a:lnTo>
                  <a:lnTo>
                    <a:pt x="856" y="394"/>
                  </a:lnTo>
                  <a:lnTo>
                    <a:pt x="862" y="432"/>
                  </a:lnTo>
                  <a:lnTo>
                    <a:pt x="864" y="472"/>
                  </a:lnTo>
                  <a:lnTo>
                    <a:pt x="862" y="512"/>
                  </a:lnTo>
                  <a:lnTo>
                    <a:pt x="856" y="550"/>
                  </a:lnTo>
                  <a:lnTo>
                    <a:pt x="846" y="588"/>
                  </a:lnTo>
                  <a:lnTo>
                    <a:pt x="834" y="624"/>
                  </a:lnTo>
                  <a:lnTo>
                    <a:pt x="816" y="658"/>
                  </a:lnTo>
                  <a:lnTo>
                    <a:pt x="796" y="692"/>
                  </a:lnTo>
                  <a:lnTo>
                    <a:pt x="774" y="722"/>
                  </a:lnTo>
                  <a:lnTo>
                    <a:pt x="750" y="750"/>
                  </a:lnTo>
                  <a:lnTo>
                    <a:pt x="722" y="774"/>
                  </a:lnTo>
                  <a:lnTo>
                    <a:pt x="692" y="796"/>
                  </a:lnTo>
                  <a:lnTo>
                    <a:pt x="658" y="816"/>
                  </a:lnTo>
                  <a:lnTo>
                    <a:pt x="624" y="834"/>
                  </a:lnTo>
                  <a:lnTo>
                    <a:pt x="588" y="846"/>
                  </a:lnTo>
                  <a:lnTo>
                    <a:pt x="550" y="856"/>
                  </a:lnTo>
                  <a:lnTo>
                    <a:pt x="512" y="862"/>
                  </a:lnTo>
                  <a:lnTo>
                    <a:pt x="472" y="864"/>
                  </a:lnTo>
                  <a:lnTo>
                    <a:pt x="432" y="862"/>
                  </a:lnTo>
                  <a:lnTo>
                    <a:pt x="394" y="856"/>
                  </a:lnTo>
                  <a:lnTo>
                    <a:pt x="356" y="846"/>
                  </a:lnTo>
                  <a:lnTo>
                    <a:pt x="320" y="834"/>
                  </a:lnTo>
                  <a:lnTo>
                    <a:pt x="286" y="816"/>
                  </a:lnTo>
                  <a:lnTo>
                    <a:pt x="252" y="796"/>
                  </a:lnTo>
                  <a:lnTo>
                    <a:pt x="222" y="774"/>
                  </a:lnTo>
                  <a:lnTo>
                    <a:pt x="194" y="750"/>
                  </a:lnTo>
                  <a:lnTo>
                    <a:pt x="170" y="722"/>
                  </a:lnTo>
                  <a:lnTo>
                    <a:pt x="148" y="692"/>
                  </a:lnTo>
                  <a:lnTo>
                    <a:pt x="128" y="658"/>
                  </a:lnTo>
                  <a:lnTo>
                    <a:pt x="110" y="624"/>
                  </a:lnTo>
                  <a:lnTo>
                    <a:pt x="98" y="588"/>
                  </a:lnTo>
                  <a:lnTo>
                    <a:pt x="88" y="550"/>
                  </a:lnTo>
                  <a:lnTo>
                    <a:pt x="82" y="512"/>
                  </a:lnTo>
                  <a:lnTo>
                    <a:pt x="80" y="472"/>
                  </a:lnTo>
                  <a:close/>
                </a:path>
              </a:pathLst>
            </a:custGeom>
            <a:solidFill>
              <a:srgbClr val="654E25">
                <a:alpha val="20000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오른쪽 화살표 25"/>
          <p:cNvSpPr/>
          <p:nvPr/>
        </p:nvSpPr>
        <p:spPr>
          <a:xfrm rot="10800000">
            <a:off x="2889321" y="1889342"/>
            <a:ext cx="2713508" cy="400859"/>
          </a:xfrm>
          <a:prstGeom prst="rightArrow">
            <a:avLst>
              <a:gd name="adj1" fmla="val 40232"/>
              <a:gd name="adj2" fmla="val 71164"/>
            </a:avLst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0005" dist="1905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17"/>
          <p:cNvSpPr txBox="1">
            <a:spLocks noChangeArrowheads="1"/>
          </p:cNvSpPr>
          <p:nvPr/>
        </p:nvSpPr>
        <p:spPr bwMode="auto">
          <a:xfrm rot="19800000">
            <a:off x="3674705" y="1920224"/>
            <a:ext cx="1529386" cy="276999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모서리가 둥근 직사각형 24"/>
          <p:cNvSpPr/>
          <p:nvPr/>
        </p:nvSpPr>
        <p:spPr>
          <a:xfrm>
            <a:off x="5047793" y="1858507"/>
            <a:ext cx="1880954" cy="431916"/>
          </a:xfrm>
          <a:prstGeom prst="roundRect">
            <a:avLst>
              <a:gd name="adj" fmla="val 31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279103" y="1920178"/>
            <a:ext cx="1418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6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28" name="직사각형 46"/>
          <p:cNvSpPr/>
          <p:nvPr/>
        </p:nvSpPr>
        <p:spPr>
          <a:xfrm>
            <a:off x="3148140" y="1923678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47"/>
          <p:cNvSpPr/>
          <p:nvPr/>
        </p:nvSpPr>
        <p:spPr>
          <a:xfrm>
            <a:off x="5148064" y="3594492"/>
            <a:ext cx="9198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63141" y="4271889"/>
            <a:ext cx="496855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03648" y="1063273"/>
            <a:ext cx="65527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5140299" y="2467187"/>
            <a:ext cx="169594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</a:t>
            </a:r>
          </a:p>
          <a:p>
            <a:pPr marL="228600" indent="-228600">
              <a:defRPr/>
            </a:pPr>
            <a:r>
              <a:rPr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298</Words>
  <Application>Microsoft Office PowerPoint</Application>
  <PresentationFormat>On-screen Show (16:9)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2014-03-15T03:36:58Z</dcterms:modified>
</cp:coreProperties>
</file>