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66430" y="627534"/>
            <a:ext cx="6009826" cy="34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7"/>
          <p:cNvSpPr/>
          <p:nvPr/>
        </p:nvSpPr>
        <p:spPr>
          <a:xfrm rot="21339075">
            <a:off x="4975082" y="1697883"/>
            <a:ext cx="1880954" cy="2220143"/>
          </a:xfrm>
          <a:prstGeom prst="roundRect">
            <a:avLst>
              <a:gd name="adj" fmla="val 3136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2"/>
          <p:cNvSpPr/>
          <p:nvPr/>
        </p:nvSpPr>
        <p:spPr>
          <a:xfrm>
            <a:off x="5047793" y="1796836"/>
            <a:ext cx="1880954" cy="2220143"/>
          </a:xfrm>
          <a:prstGeom prst="roundRect">
            <a:avLst>
              <a:gd name="adj" fmla="val 3136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6"/>
          <p:cNvSpPr/>
          <p:nvPr/>
        </p:nvSpPr>
        <p:spPr>
          <a:xfrm rot="21339075">
            <a:off x="2107398" y="1697883"/>
            <a:ext cx="1880954" cy="2220143"/>
          </a:xfrm>
          <a:prstGeom prst="roundRect">
            <a:avLst>
              <a:gd name="adj" fmla="val 3136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flipH="1" flipV="1">
            <a:off x="5917708" y="3461943"/>
            <a:ext cx="574434" cy="574093"/>
            <a:chOff x="2850" y="906"/>
            <a:chExt cx="944" cy="944"/>
          </a:xfrm>
        </p:grpSpPr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0"/>
          <p:cNvGrpSpPr/>
          <p:nvPr/>
        </p:nvGrpSpPr>
        <p:grpSpPr>
          <a:xfrm>
            <a:off x="2180109" y="1796836"/>
            <a:ext cx="4039426" cy="2220143"/>
            <a:chOff x="1106615" y="2123855"/>
            <a:chExt cx="5895655" cy="3240360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모서리가 둥근 직사각형 4"/>
            <p:cNvSpPr/>
            <p:nvPr/>
          </p:nvSpPr>
          <p:spPr>
            <a:xfrm>
              <a:off x="1106615" y="2123855"/>
              <a:ext cx="2745305" cy="3240360"/>
            </a:xfrm>
            <a:prstGeom prst="roundRect">
              <a:avLst>
                <a:gd name="adj" fmla="val 31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오른쪽 화살표 6"/>
            <p:cNvSpPr/>
            <p:nvPr/>
          </p:nvSpPr>
          <p:spPr>
            <a:xfrm>
              <a:off x="3041830" y="4689140"/>
              <a:ext cx="3960440" cy="585065"/>
            </a:xfrm>
            <a:prstGeom prst="rightArrow">
              <a:avLst>
                <a:gd name="adj1" fmla="val 40232"/>
                <a:gd name="adj2" fmla="val 711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모서리가 둥근 직사각형 9"/>
          <p:cNvSpPr/>
          <p:nvPr/>
        </p:nvSpPr>
        <p:spPr>
          <a:xfrm>
            <a:off x="2272615" y="2420069"/>
            <a:ext cx="1695942" cy="1017566"/>
          </a:xfrm>
          <a:prstGeom prst="roundRect">
            <a:avLst>
              <a:gd name="adj" fmla="val 6545"/>
            </a:avLst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모서리가 둥근 직사각형 13"/>
          <p:cNvSpPr/>
          <p:nvPr/>
        </p:nvSpPr>
        <p:spPr>
          <a:xfrm>
            <a:off x="5140299" y="2420069"/>
            <a:ext cx="1695942" cy="1017566"/>
          </a:xfrm>
          <a:prstGeom prst="roundRect">
            <a:avLst>
              <a:gd name="adj" fmla="val 6545"/>
            </a:avLst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2272616" y="2499742"/>
            <a:ext cx="16959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395956" y="3626027"/>
            <a:ext cx="14183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6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 rot="19800000">
            <a:off x="3852215" y="3558122"/>
            <a:ext cx="1642309" cy="276999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200" dirty="0" smtClean="0"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flipH="1" flipV="1">
            <a:off x="2592406" y="1808614"/>
            <a:ext cx="574434" cy="574093"/>
            <a:chOff x="2850" y="906"/>
            <a:chExt cx="944" cy="944"/>
          </a:xfrm>
        </p:grpSpPr>
        <p:sp>
          <p:nvSpPr>
            <p:cNvPr id="26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오른쪽 화살표 25"/>
          <p:cNvSpPr/>
          <p:nvPr/>
        </p:nvSpPr>
        <p:spPr>
          <a:xfrm rot="10800000">
            <a:off x="2889321" y="1889342"/>
            <a:ext cx="2713508" cy="400859"/>
          </a:xfrm>
          <a:prstGeom prst="rightArrow">
            <a:avLst>
              <a:gd name="adj1" fmla="val 40232"/>
              <a:gd name="adj2" fmla="val 7116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 rot="19800000">
            <a:off x="3674705" y="1920224"/>
            <a:ext cx="1529386" cy="276999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200" dirty="0" smtClean="0"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모서리가 둥근 직사각형 24"/>
          <p:cNvSpPr/>
          <p:nvPr/>
        </p:nvSpPr>
        <p:spPr>
          <a:xfrm>
            <a:off x="5047793" y="1858507"/>
            <a:ext cx="1880954" cy="431916"/>
          </a:xfrm>
          <a:prstGeom prst="roundRect">
            <a:avLst>
              <a:gd name="adj" fmla="val 313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279103" y="1920178"/>
            <a:ext cx="14183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6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33" name="직사각형 46"/>
          <p:cNvSpPr/>
          <p:nvPr/>
        </p:nvSpPr>
        <p:spPr>
          <a:xfrm>
            <a:off x="3148140" y="1923678"/>
            <a:ext cx="9198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47"/>
          <p:cNvSpPr/>
          <p:nvPr/>
        </p:nvSpPr>
        <p:spPr>
          <a:xfrm>
            <a:off x="5148064" y="3594492"/>
            <a:ext cx="9198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63141" y="4271889"/>
            <a:ext cx="496855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648" y="1063273"/>
            <a:ext cx="655272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5140299" y="2467187"/>
            <a:ext cx="16959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66430" y="627534"/>
            <a:ext cx="6009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7"/>
          <p:cNvSpPr/>
          <p:nvPr/>
        </p:nvSpPr>
        <p:spPr>
          <a:xfrm rot="21339075">
            <a:off x="4975082" y="1697883"/>
            <a:ext cx="1880954" cy="2220143"/>
          </a:xfrm>
          <a:prstGeom prst="roundRect">
            <a:avLst>
              <a:gd name="adj" fmla="val 3136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2"/>
          <p:cNvSpPr/>
          <p:nvPr/>
        </p:nvSpPr>
        <p:spPr>
          <a:xfrm>
            <a:off x="5047793" y="1796836"/>
            <a:ext cx="1880954" cy="2220143"/>
          </a:xfrm>
          <a:prstGeom prst="roundRect">
            <a:avLst>
              <a:gd name="adj" fmla="val 3136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6"/>
          <p:cNvSpPr/>
          <p:nvPr/>
        </p:nvSpPr>
        <p:spPr>
          <a:xfrm rot="21339075">
            <a:off x="2107398" y="1697883"/>
            <a:ext cx="1880954" cy="2220143"/>
          </a:xfrm>
          <a:prstGeom prst="roundRect">
            <a:avLst>
              <a:gd name="adj" fmla="val 3136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flipH="1" flipV="1">
            <a:off x="5917708" y="3461943"/>
            <a:ext cx="574434" cy="574093"/>
            <a:chOff x="2850" y="906"/>
            <a:chExt cx="944" cy="944"/>
          </a:xfrm>
        </p:grpSpPr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0"/>
          <p:cNvGrpSpPr/>
          <p:nvPr/>
        </p:nvGrpSpPr>
        <p:grpSpPr>
          <a:xfrm>
            <a:off x="2180109" y="1796836"/>
            <a:ext cx="4039426" cy="2220143"/>
            <a:chOff x="1106615" y="2123855"/>
            <a:chExt cx="5895655" cy="3240360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모서리가 둥근 직사각형 4"/>
            <p:cNvSpPr/>
            <p:nvPr/>
          </p:nvSpPr>
          <p:spPr>
            <a:xfrm>
              <a:off x="1106615" y="2123855"/>
              <a:ext cx="2745305" cy="3240360"/>
            </a:xfrm>
            <a:prstGeom prst="roundRect">
              <a:avLst>
                <a:gd name="adj" fmla="val 31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오른쪽 화살표 6"/>
            <p:cNvSpPr/>
            <p:nvPr/>
          </p:nvSpPr>
          <p:spPr>
            <a:xfrm>
              <a:off x="3041830" y="4689140"/>
              <a:ext cx="3960440" cy="585065"/>
            </a:xfrm>
            <a:prstGeom prst="rightArrow">
              <a:avLst>
                <a:gd name="adj1" fmla="val 40232"/>
                <a:gd name="adj2" fmla="val 711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모서리가 둥근 직사각형 9"/>
          <p:cNvSpPr/>
          <p:nvPr/>
        </p:nvSpPr>
        <p:spPr>
          <a:xfrm>
            <a:off x="2272615" y="2420069"/>
            <a:ext cx="1695942" cy="1017566"/>
          </a:xfrm>
          <a:prstGeom prst="roundRect">
            <a:avLst>
              <a:gd name="adj" fmla="val 6545"/>
            </a:avLst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모서리가 둥근 직사각형 13"/>
          <p:cNvSpPr/>
          <p:nvPr/>
        </p:nvSpPr>
        <p:spPr>
          <a:xfrm>
            <a:off x="5140299" y="2420069"/>
            <a:ext cx="1695942" cy="1017566"/>
          </a:xfrm>
          <a:prstGeom prst="roundRect">
            <a:avLst>
              <a:gd name="adj" fmla="val 6545"/>
            </a:avLst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2272616" y="2499742"/>
            <a:ext cx="16959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395956" y="3626027"/>
            <a:ext cx="14183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6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9800000">
            <a:off x="3852215" y="3558122"/>
            <a:ext cx="1642309" cy="276999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 flipH="1" flipV="1">
            <a:off x="2592406" y="1808614"/>
            <a:ext cx="574434" cy="574093"/>
            <a:chOff x="2850" y="906"/>
            <a:chExt cx="944" cy="944"/>
          </a:xfrm>
        </p:grpSpPr>
        <p:sp>
          <p:nvSpPr>
            <p:cNvPr id="21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오른쪽 화살표 25"/>
          <p:cNvSpPr/>
          <p:nvPr/>
        </p:nvSpPr>
        <p:spPr>
          <a:xfrm rot="10800000">
            <a:off x="2889321" y="1889342"/>
            <a:ext cx="2713508" cy="400859"/>
          </a:xfrm>
          <a:prstGeom prst="rightArrow">
            <a:avLst>
              <a:gd name="adj1" fmla="val 40232"/>
              <a:gd name="adj2" fmla="val 7116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 rot="19800000">
            <a:off x="3674705" y="1920224"/>
            <a:ext cx="1529386" cy="276999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모서리가 둥근 직사각형 24"/>
          <p:cNvSpPr/>
          <p:nvPr/>
        </p:nvSpPr>
        <p:spPr>
          <a:xfrm>
            <a:off x="5047793" y="1858507"/>
            <a:ext cx="1880954" cy="431916"/>
          </a:xfrm>
          <a:prstGeom prst="roundRect">
            <a:avLst>
              <a:gd name="adj" fmla="val 313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279103" y="1920178"/>
            <a:ext cx="14183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6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8" name="직사각형 46"/>
          <p:cNvSpPr/>
          <p:nvPr/>
        </p:nvSpPr>
        <p:spPr>
          <a:xfrm>
            <a:off x="3148140" y="1923678"/>
            <a:ext cx="9198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47"/>
          <p:cNvSpPr/>
          <p:nvPr/>
        </p:nvSpPr>
        <p:spPr>
          <a:xfrm>
            <a:off x="5148064" y="3594492"/>
            <a:ext cx="9198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63141" y="4271889"/>
            <a:ext cx="496855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03648" y="1063273"/>
            <a:ext cx="655272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5140299" y="2467187"/>
            <a:ext cx="16959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298</Words>
  <Application>Microsoft Office PowerPoint</Application>
  <PresentationFormat>On-screen Show (16:9)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2014-03-15T03:36:58Z</dcterms:modified>
</cp:coreProperties>
</file>