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 rot="21339075">
            <a:off x="5181811" y="2393885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2"/>
          <p:cNvSpPr/>
          <p:nvPr/>
        </p:nvSpPr>
        <p:spPr>
          <a:xfrm>
            <a:off x="5279842" y="2527296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21339075">
            <a:off x="1315527" y="2393885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flipH="1" flipV="1">
            <a:off x="6452683" y="4772236"/>
            <a:ext cx="774466" cy="774007"/>
            <a:chOff x="2850" y="906"/>
            <a:chExt cx="944" cy="944"/>
          </a:xfrm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0"/>
          <p:cNvGrpSpPr/>
          <p:nvPr/>
        </p:nvGrpSpPr>
        <p:grpSpPr>
          <a:xfrm>
            <a:off x="1413557" y="2527296"/>
            <a:ext cx="5446057" cy="2993253"/>
            <a:chOff x="1106615" y="2123855"/>
            <a:chExt cx="5895655" cy="324036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모서리가 둥근 직사각형 4"/>
            <p:cNvSpPr/>
            <p:nvPr/>
          </p:nvSpPr>
          <p:spPr>
            <a:xfrm>
              <a:off x="1106615" y="2123855"/>
              <a:ext cx="2745305" cy="3240360"/>
            </a:xfrm>
            <a:prstGeom prst="roundRect">
              <a:avLst>
                <a:gd name="adj" fmla="val 31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오른쪽 화살표 6"/>
            <p:cNvSpPr/>
            <p:nvPr/>
          </p:nvSpPr>
          <p:spPr>
            <a:xfrm>
              <a:off x="3041830" y="4689140"/>
              <a:ext cx="3960440" cy="585065"/>
            </a:xfrm>
            <a:prstGeom prst="rightArrow">
              <a:avLst>
                <a:gd name="adj1" fmla="val 40232"/>
                <a:gd name="adj2" fmla="val 711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모서리가 둥근 직사각형 9"/>
          <p:cNvSpPr/>
          <p:nvPr/>
        </p:nvSpPr>
        <p:spPr>
          <a:xfrm>
            <a:off x="1538276" y="3367554"/>
            <a:ext cx="2286512" cy="1371908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모서리가 둥근 직사각형 13"/>
          <p:cNvSpPr/>
          <p:nvPr/>
        </p:nvSpPr>
        <p:spPr>
          <a:xfrm>
            <a:off x="5404561" y="3367554"/>
            <a:ext cx="2286512" cy="1371908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그룹 46"/>
          <p:cNvGrpSpPr>
            <a:grpSpLocks/>
          </p:cNvGrpSpPr>
          <p:nvPr/>
        </p:nvGrpSpPr>
        <p:grpSpPr bwMode="auto">
          <a:xfrm>
            <a:off x="1705713" y="3644193"/>
            <a:ext cx="1994356" cy="843201"/>
            <a:chOff x="1411094" y="1711905"/>
            <a:chExt cx="2159799" cy="914038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0" name="그룹 46"/>
          <p:cNvGrpSpPr>
            <a:grpSpLocks/>
          </p:cNvGrpSpPr>
          <p:nvPr/>
        </p:nvGrpSpPr>
        <p:grpSpPr bwMode="auto">
          <a:xfrm>
            <a:off x="5595974" y="3644193"/>
            <a:ext cx="1994356" cy="843201"/>
            <a:chOff x="1411094" y="1711905"/>
            <a:chExt cx="2159799" cy="914038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04568" y="4993458"/>
            <a:ext cx="1912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2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 rot="19800000">
            <a:off x="3692975" y="4966645"/>
            <a:ext cx="1840381" cy="430887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flipH="1" flipV="1">
            <a:off x="1969426" y="2543175"/>
            <a:ext cx="774466" cy="774007"/>
            <a:chOff x="2850" y="906"/>
            <a:chExt cx="944" cy="944"/>
          </a:xfrm>
        </p:grpSpPr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오른쪽 화살표 25"/>
          <p:cNvSpPr/>
          <p:nvPr/>
        </p:nvSpPr>
        <p:spPr>
          <a:xfrm rot="10800000">
            <a:off x="2369735" y="2652014"/>
            <a:ext cx="3658420" cy="540448"/>
          </a:xfrm>
          <a:prstGeom prst="rightArrow">
            <a:avLst>
              <a:gd name="adj1" fmla="val 40232"/>
              <a:gd name="adj2" fmla="val 7116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3692975" y="2720328"/>
            <a:ext cx="1840381" cy="430887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31" name="모서리가 둥근 직사각형 24"/>
          <p:cNvSpPr/>
          <p:nvPr/>
        </p:nvSpPr>
        <p:spPr>
          <a:xfrm>
            <a:off x="5279842" y="2610442"/>
            <a:ext cx="2535950" cy="582320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91699" y="2693588"/>
            <a:ext cx="1912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2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3" name="직사각형 46"/>
          <p:cNvSpPr/>
          <p:nvPr/>
        </p:nvSpPr>
        <p:spPr>
          <a:xfrm>
            <a:off x="1423894" y="2781404"/>
            <a:ext cx="1900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  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47"/>
          <p:cNvSpPr/>
          <p:nvPr/>
        </p:nvSpPr>
        <p:spPr>
          <a:xfrm>
            <a:off x="5634755" y="5028378"/>
            <a:ext cx="1900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  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17"/>
          <p:cNvSpPr/>
          <p:nvPr/>
        </p:nvSpPr>
        <p:spPr>
          <a:xfrm rot="21339075">
            <a:off x="5181811" y="2393885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12"/>
          <p:cNvSpPr/>
          <p:nvPr/>
        </p:nvSpPr>
        <p:spPr>
          <a:xfrm>
            <a:off x="5279842" y="2527296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16"/>
          <p:cNvSpPr/>
          <p:nvPr/>
        </p:nvSpPr>
        <p:spPr>
          <a:xfrm rot="21339075">
            <a:off x="1315527" y="2393885"/>
            <a:ext cx="2535950" cy="2993253"/>
          </a:xfrm>
          <a:prstGeom prst="roundRect">
            <a:avLst>
              <a:gd name="adj" fmla="val 3136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 flipH="1" flipV="1">
            <a:off x="6452683" y="4772236"/>
            <a:ext cx="774466" cy="774007"/>
            <a:chOff x="2850" y="906"/>
            <a:chExt cx="944" cy="944"/>
          </a:xfrm>
        </p:grpSpPr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그룹 20"/>
          <p:cNvGrpSpPr/>
          <p:nvPr/>
        </p:nvGrpSpPr>
        <p:grpSpPr>
          <a:xfrm>
            <a:off x="1413557" y="2527296"/>
            <a:ext cx="5446057" cy="2993253"/>
            <a:chOff x="1106615" y="2123855"/>
            <a:chExt cx="5895655" cy="3240360"/>
          </a:xfr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모서리가 둥근 직사각형 4"/>
            <p:cNvSpPr/>
            <p:nvPr/>
          </p:nvSpPr>
          <p:spPr>
            <a:xfrm>
              <a:off x="1106615" y="2123855"/>
              <a:ext cx="2745305" cy="3240360"/>
            </a:xfrm>
            <a:prstGeom prst="roundRect">
              <a:avLst>
                <a:gd name="adj" fmla="val 313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오른쪽 화살표 6"/>
            <p:cNvSpPr/>
            <p:nvPr/>
          </p:nvSpPr>
          <p:spPr>
            <a:xfrm>
              <a:off x="3041830" y="4689140"/>
              <a:ext cx="3960440" cy="585065"/>
            </a:xfrm>
            <a:prstGeom prst="rightArrow">
              <a:avLst>
                <a:gd name="adj1" fmla="val 40232"/>
                <a:gd name="adj2" fmla="val 7116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모서리가 둥근 직사각형 9"/>
          <p:cNvSpPr/>
          <p:nvPr/>
        </p:nvSpPr>
        <p:spPr>
          <a:xfrm>
            <a:off x="1538276" y="3367554"/>
            <a:ext cx="2286512" cy="1371908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모서리가 둥근 직사각형 13"/>
          <p:cNvSpPr/>
          <p:nvPr/>
        </p:nvSpPr>
        <p:spPr>
          <a:xfrm>
            <a:off x="5404561" y="3367554"/>
            <a:ext cx="2286512" cy="1371908"/>
          </a:xfrm>
          <a:prstGeom prst="roundRect">
            <a:avLst>
              <a:gd name="adj" fmla="val 6545"/>
            </a:avLst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그룹 46"/>
          <p:cNvGrpSpPr>
            <a:grpSpLocks/>
          </p:cNvGrpSpPr>
          <p:nvPr/>
        </p:nvGrpSpPr>
        <p:grpSpPr bwMode="auto">
          <a:xfrm>
            <a:off x="1705713" y="3644193"/>
            <a:ext cx="1994356" cy="843201"/>
            <a:chOff x="1411094" y="1711905"/>
            <a:chExt cx="2159799" cy="914038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A.TEXT </a:t>
              </a: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grpSp>
        <p:nvGrpSpPr>
          <p:cNvPr id="20" name="그룹 46"/>
          <p:cNvGrpSpPr>
            <a:grpSpLocks/>
          </p:cNvGrpSpPr>
          <p:nvPr/>
        </p:nvGrpSpPr>
        <p:grpSpPr bwMode="auto">
          <a:xfrm>
            <a:off x="5595974" y="3644193"/>
            <a:ext cx="1994356" cy="843201"/>
            <a:chOff x="1411094" y="1711905"/>
            <a:chExt cx="2159799" cy="914038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866" cy="368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B.TEXT </a:t>
              </a:r>
              <a:r>
                <a:rPr kumimoji="0"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457149" y="2071162"/>
              <a:ext cx="2113744" cy="5547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here</a:t>
              </a:r>
            </a:p>
          </p:txBody>
        </p: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04568" y="4993458"/>
            <a:ext cx="1912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2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 rot="19800000">
            <a:off x="3692975" y="4966645"/>
            <a:ext cx="1840381" cy="430887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flipH="1" flipV="1">
            <a:off x="1969426" y="2543175"/>
            <a:ext cx="774466" cy="774007"/>
            <a:chOff x="2850" y="906"/>
            <a:chExt cx="944" cy="944"/>
          </a:xfrm>
        </p:grpSpPr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오른쪽 화살표 25"/>
          <p:cNvSpPr/>
          <p:nvPr/>
        </p:nvSpPr>
        <p:spPr>
          <a:xfrm rot="10800000">
            <a:off x="2369735" y="2652014"/>
            <a:ext cx="3658420" cy="540448"/>
          </a:xfrm>
          <a:prstGeom prst="rightArrow">
            <a:avLst>
              <a:gd name="adj1" fmla="val 40232"/>
              <a:gd name="adj2" fmla="val 7116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5" dist="1905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3692975" y="2720328"/>
            <a:ext cx="1840381" cy="430887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</a:t>
            </a:r>
          </a:p>
        </p:txBody>
      </p:sp>
      <p:sp>
        <p:nvSpPr>
          <p:cNvPr id="31" name="모서리가 둥근 직사각형 24"/>
          <p:cNvSpPr/>
          <p:nvPr/>
        </p:nvSpPr>
        <p:spPr>
          <a:xfrm>
            <a:off x="5279842" y="2610442"/>
            <a:ext cx="2535950" cy="582320"/>
          </a:xfrm>
          <a:prstGeom prst="roundRect">
            <a:avLst>
              <a:gd name="adj" fmla="val 31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591699" y="2693588"/>
            <a:ext cx="1912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20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20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33" name="직사각형 46"/>
          <p:cNvSpPr/>
          <p:nvPr/>
        </p:nvSpPr>
        <p:spPr>
          <a:xfrm>
            <a:off x="1423894" y="2781404"/>
            <a:ext cx="1900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  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47"/>
          <p:cNvSpPr/>
          <p:nvPr/>
        </p:nvSpPr>
        <p:spPr>
          <a:xfrm>
            <a:off x="5634755" y="5028378"/>
            <a:ext cx="1900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   Text here 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270</Words>
  <Application>Microsoft Office PowerPoint</Application>
  <PresentationFormat>On-screen Show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2014-03-09T12:49:31Z</dcterms:modified>
</cp:coreProperties>
</file>