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49875" y="627534"/>
            <a:ext cx="6021956" cy="34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127"/>
          <p:cNvSpPr/>
          <p:nvPr/>
        </p:nvSpPr>
        <p:spPr>
          <a:xfrm>
            <a:off x="1259632" y="2875845"/>
            <a:ext cx="6153802" cy="1605340"/>
          </a:xfrm>
          <a:custGeom>
            <a:avLst/>
            <a:gdLst>
              <a:gd name="connsiteX0" fmla="*/ 0 w 5419725"/>
              <a:gd name="connsiteY0" fmla="*/ 1466850 h 1466850"/>
              <a:gd name="connsiteX1" fmla="*/ 1085850 w 5419725"/>
              <a:gd name="connsiteY1" fmla="*/ 1457325 h 1466850"/>
              <a:gd name="connsiteX2" fmla="*/ 1076325 w 5419725"/>
              <a:gd name="connsiteY2" fmla="*/ 1085850 h 1466850"/>
              <a:gd name="connsiteX3" fmla="*/ 2181225 w 5419725"/>
              <a:gd name="connsiteY3" fmla="*/ 1104900 h 1466850"/>
              <a:gd name="connsiteX4" fmla="*/ 2143125 w 5419725"/>
              <a:gd name="connsiteY4" fmla="*/ 676275 h 1466850"/>
              <a:gd name="connsiteX5" fmla="*/ 3295650 w 5419725"/>
              <a:gd name="connsiteY5" fmla="*/ 752475 h 1466850"/>
              <a:gd name="connsiteX6" fmla="*/ 3248025 w 5419725"/>
              <a:gd name="connsiteY6" fmla="*/ 371475 h 1466850"/>
              <a:gd name="connsiteX7" fmla="*/ 4371975 w 5419725"/>
              <a:gd name="connsiteY7" fmla="*/ 361950 h 1466850"/>
              <a:gd name="connsiteX8" fmla="*/ 4295775 w 5419725"/>
              <a:gd name="connsiteY8" fmla="*/ 0 h 1466850"/>
              <a:gd name="connsiteX9" fmla="*/ 5419725 w 5419725"/>
              <a:gd name="connsiteY9" fmla="*/ 0 h 1466850"/>
              <a:gd name="connsiteX0" fmla="*/ 0 w 6030075"/>
              <a:gd name="connsiteY0" fmla="*/ 1093787 h 1457325"/>
              <a:gd name="connsiteX1" fmla="*/ 1696200 w 6030075"/>
              <a:gd name="connsiteY1" fmla="*/ 1457325 h 1457325"/>
              <a:gd name="connsiteX2" fmla="*/ 1686675 w 6030075"/>
              <a:gd name="connsiteY2" fmla="*/ 1085850 h 1457325"/>
              <a:gd name="connsiteX3" fmla="*/ 2791575 w 6030075"/>
              <a:gd name="connsiteY3" fmla="*/ 1104900 h 1457325"/>
              <a:gd name="connsiteX4" fmla="*/ 2753475 w 6030075"/>
              <a:gd name="connsiteY4" fmla="*/ 676275 h 1457325"/>
              <a:gd name="connsiteX5" fmla="*/ 3906000 w 6030075"/>
              <a:gd name="connsiteY5" fmla="*/ 752475 h 1457325"/>
              <a:gd name="connsiteX6" fmla="*/ 3858375 w 6030075"/>
              <a:gd name="connsiteY6" fmla="*/ 371475 h 1457325"/>
              <a:gd name="connsiteX7" fmla="*/ 4982325 w 6030075"/>
              <a:gd name="connsiteY7" fmla="*/ 361950 h 1457325"/>
              <a:gd name="connsiteX8" fmla="*/ 4906125 w 6030075"/>
              <a:gd name="connsiteY8" fmla="*/ 0 h 1457325"/>
              <a:gd name="connsiteX9" fmla="*/ 6030075 w 6030075"/>
              <a:gd name="connsiteY9" fmla="*/ 0 h 1457325"/>
              <a:gd name="connsiteX0" fmla="*/ 0 w 6615140"/>
              <a:gd name="connsiteY0" fmla="*/ 1814513 h 1814513"/>
              <a:gd name="connsiteX1" fmla="*/ 2281265 w 6615140"/>
              <a:gd name="connsiteY1" fmla="*/ 1457325 h 1814513"/>
              <a:gd name="connsiteX2" fmla="*/ 2271740 w 6615140"/>
              <a:gd name="connsiteY2" fmla="*/ 1085850 h 1814513"/>
              <a:gd name="connsiteX3" fmla="*/ 3376640 w 6615140"/>
              <a:gd name="connsiteY3" fmla="*/ 1104900 h 1814513"/>
              <a:gd name="connsiteX4" fmla="*/ 3338540 w 6615140"/>
              <a:gd name="connsiteY4" fmla="*/ 676275 h 1814513"/>
              <a:gd name="connsiteX5" fmla="*/ 4491065 w 6615140"/>
              <a:gd name="connsiteY5" fmla="*/ 752475 h 1814513"/>
              <a:gd name="connsiteX6" fmla="*/ 4443440 w 6615140"/>
              <a:gd name="connsiteY6" fmla="*/ 371475 h 1814513"/>
              <a:gd name="connsiteX7" fmla="*/ 5567390 w 6615140"/>
              <a:gd name="connsiteY7" fmla="*/ 361950 h 1814513"/>
              <a:gd name="connsiteX8" fmla="*/ 5491190 w 6615140"/>
              <a:gd name="connsiteY8" fmla="*/ 0 h 1814513"/>
              <a:gd name="connsiteX9" fmla="*/ 6615140 w 6615140"/>
              <a:gd name="connsiteY9" fmla="*/ 0 h 1814513"/>
              <a:gd name="connsiteX0" fmla="*/ 0 w 6480175"/>
              <a:gd name="connsiteY0" fmla="*/ 1814513 h 1814513"/>
              <a:gd name="connsiteX1" fmla="*/ 2146300 w 6480175"/>
              <a:gd name="connsiteY1" fmla="*/ 1457325 h 1814513"/>
              <a:gd name="connsiteX2" fmla="*/ 2136775 w 6480175"/>
              <a:gd name="connsiteY2" fmla="*/ 1085850 h 1814513"/>
              <a:gd name="connsiteX3" fmla="*/ 3241675 w 6480175"/>
              <a:gd name="connsiteY3" fmla="*/ 1104900 h 1814513"/>
              <a:gd name="connsiteX4" fmla="*/ 3203575 w 6480175"/>
              <a:gd name="connsiteY4" fmla="*/ 676275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2136775 w 6480175"/>
              <a:gd name="connsiteY2" fmla="*/ 1085850 h 1814513"/>
              <a:gd name="connsiteX3" fmla="*/ 3241675 w 6480175"/>
              <a:gd name="connsiteY3" fmla="*/ 1104900 h 1814513"/>
              <a:gd name="connsiteX4" fmla="*/ 3203575 w 6480175"/>
              <a:gd name="connsiteY4" fmla="*/ 676275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3241675 w 6480175"/>
              <a:gd name="connsiteY3" fmla="*/ 1104900 h 1814513"/>
              <a:gd name="connsiteX4" fmla="*/ 3203575 w 6480175"/>
              <a:gd name="connsiteY4" fmla="*/ 676275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3203575 w 6480175"/>
              <a:gd name="connsiteY4" fmla="*/ 676275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3240088 w 6480175"/>
              <a:gd name="connsiteY5" fmla="*/ 1093788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3240088 w 6480175"/>
              <a:gd name="connsiteY5" fmla="*/ 1093788 h 1814513"/>
              <a:gd name="connsiteX6" fmla="*/ 3240088 w 6480175"/>
              <a:gd name="connsiteY6" fmla="*/ 733426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3240088 w 6480175"/>
              <a:gd name="connsiteY5" fmla="*/ 1093788 h 1814513"/>
              <a:gd name="connsiteX6" fmla="*/ 3240088 w 6480175"/>
              <a:gd name="connsiteY6" fmla="*/ 733426 h 1814513"/>
              <a:gd name="connsiteX7" fmla="*/ 4321175 w 6480175"/>
              <a:gd name="connsiteY7" fmla="*/ 733426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3240088 w 6480175"/>
              <a:gd name="connsiteY5" fmla="*/ 1093788 h 1814513"/>
              <a:gd name="connsiteX6" fmla="*/ 3240088 w 6480175"/>
              <a:gd name="connsiteY6" fmla="*/ 733426 h 1814513"/>
              <a:gd name="connsiteX7" fmla="*/ 4321175 w 6480175"/>
              <a:gd name="connsiteY7" fmla="*/ 733426 h 1814513"/>
              <a:gd name="connsiteX8" fmla="*/ 4321175 w 6480175"/>
              <a:gd name="connsiteY8" fmla="*/ 373063 h 1814513"/>
              <a:gd name="connsiteX9" fmla="*/ 6480175 w 6480175"/>
              <a:gd name="connsiteY9" fmla="*/ 0 h 1814513"/>
              <a:gd name="connsiteX0" fmla="*/ 0 w 5400675"/>
              <a:gd name="connsiteY0" fmla="*/ 1441450 h 1441450"/>
              <a:gd name="connsiteX1" fmla="*/ 1079500 w 5400675"/>
              <a:gd name="connsiteY1" fmla="*/ 1441450 h 1441450"/>
              <a:gd name="connsiteX2" fmla="*/ 1079500 w 5400675"/>
              <a:gd name="connsiteY2" fmla="*/ 1081088 h 1441450"/>
              <a:gd name="connsiteX3" fmla="*/ 2160588 w 5400675"/>
              <a:gd name="connsiteY3" fmla="*/ 1081088 h 1441450"/>
              <a:gd name="connsiteX4" fmla="*/ 2160588 w 5400675"/>
              <a:gd name="connsiteY4" fmla="*/ 720725 h 1441450"/>
              <a:gd name="connsiteX5" fmla="*/ 3240088 w 5400675"/>
              <a:gd name="connsiteY5" fmla="*/ 720725 h 1441450"/>
              <a:gd name="connsiteX6" fmla="*/ 3240088 w 5400675"/>
              <a:gd name="connsiteY6" fmla="*/ 360363 h 1441450"/>
              <a:gd name="connsiteX7" fmla="*/ 4321175 w 5400675"/>
              <a:gd name="connsiteY7" fmla="*/ 360363 h 1441450"/>
              <a:gd name="connsiteX8" fmla="*/ 4321175 w 5400675"/>
              <a:gd name="connsiteY8" fmla="*/ 0 h 1441450"/>
              <a:gd name="connsiteX9" fmla="*/ 5400675 w 5400675"/>
              <a:gd name="connsiteY9" fmla="*/ 0 h 1441450"/>
              <a:gd name="connsiteX0" fmla="*/ 0 w 5400675"/>
              <a:gd name="connsiteY0" fmla="*/ 1441450 h 1441450"/>
              <a:gd name="connsiteX1" fmla="*/ 1079500 w 5400675"/>
              <a:gd name="connsiteY1" fmla="*/ 1441450 h 1441450"/>
              <a:gd name="connsiteX2" fmla="*/ 1439863 w 5400675"/>
              <a:gd name="connsiteY2" fmla="*/ 1081087 h 1441450"/>
              <a:gd name="connsiteX3" fmla="*/ 2160588 w 5400675"/>
              <a:gd name="connsiteY3" fmla="*/ 1081088 h 1441450"/>
              <a:gd name="connsiteX4" fmla="*/ 2160588 w 5400675"/>
              <a:gd name="connsiteY4" fmla="*/ 720725 h 1441450"/>
              <a:gd name="connsiteX5" fmla="*/ 3240088 w 5400675"/>
              <a:gd name="connsiteY5" fmla="*/ 720725 h 1441450"/>
              <a:gd name="connsiteX6" fmla="*/ 3240088 w 5400675"/>
              <a:gd name="connsiteY6" fmla="*/ 360363 h 1441450"/>
              <a:gd name="connsiteX7" fmla="*/ 4321175 w 5400675"/>
              <a:gd name="connsiteY7" fmla="*/ 360363 h 1441450"/>
              <a:gd name="connsiteX8" fmla="*/ 4321175 w 5400675"/>
              <a:gd name="connsiteY8" fmla="*/ 0 h 1441450"/>
              <a:gd name="connsiteX9" fmla="*/ 5400675 w 5400675"/>
              <a:gd name="connsiteY9" fmla="*/ 0 h 1441450"/>
              <a:gd name="connsiteX0" fmla="*/ 0 w 5400675"/>
              <a:gd name="connsiteY0" fmla="*/ 1441450 h 1441450"/>
              <a:gd name="connsiteX1" fmla="*/ 1079500 w 5400675"/>
              <a:gd name="connsiteY1" fmla="*/ 1441450 h 1441450"/>
              <a:gd name="connsiteX2" fmla="*/ 1439863 w 5400675"/>
              <a:gd name="connsiteY2" fmla="*/ 1081087 h 1441450"/>
              <a:gd name="connsiteX3" fmla="*/ 2160588 w 5400675"/>
              <a:gd name="connsiteY3" fmla="*/ 1081088 h 1441450"/>
              <a:gd name="connsiteX4" fmla="*/ 2520950 w 5400675"/>
              <a:gd name="connsiteY4" fmla="*/ 720724 h 1441450"/>
              <a:gd name="connsiteX5" fmla="*/ 3240088 w 5400675"/>
              <a:gd name="connsiteY5" fmla="*/ 720725 h 1441450"/>
              <a:gd name="connsiteX6" fmla="*/ 3240088 w 5400675"/>
              <a:gd name="connsiteY6" fmla="*/ 360363 h 1441450"/>
              <a:gd name="connsiteX7" fmla="*/ 4321175 w 5400675"/>
              <a:gd name="connsiteY7" fmla="*/ 360363 h 1441450"/>
              <a:gd name="connsiteX8" fmla="*/ 4321175 w 5400675"/>
              <a:gd name="connsiteY8" fmla="*/ 0 h 1441450"/>
              <a:gd name="connsiteX9" fmla="*/ 5400675 w 5400675"/>
              <a:gd name="connsiteY9" fmla="*/ 0 h 1441450"/>
              <a:gd name="connsiteX0" fmla="*/ 0 w 5400675"/>
              <a:gd name="connsiteY0" fmla="*/ 1441450 h 1441450"/>
              <a:gd name="connsiteX1" fmla="*/ 1079500 w 5400675"/>
              <a:gd name="connsiteY1" fmla="*/ 1441450 h 1441450"/>
              <a:gd name="connsiteX2" fmla="*/ 1439863 w 5400675"/>
              <a:gd name="connsiteY2" fmla="*/ 1081087 h 1441450"/>
              <a:gd name="connsiteX3" fmla="*/ 2160588 w 5400675"/>
              <a:gd name="connsiteY3" fmla="*/ 1081088 h 1441450"/>
              <a:gd name="connsiteX4" fmla="*/ 2520950 w 5400675"/>
              <a:gd name="connsiteY4" fmla="*/ 720724 h 1441450"/>
              <a:gd name="connsiteX5" fmla="*/ 3240088 w 5400675"/>
              <a:gd name="connsiteY5" fmla="*/ 720725 h 1441450"/>
              <a:gd name="connsiteX6" fmla="*/ 3600450 w 5400675"/>
              <a:gd name="connsiteY6" fmla="*/ 360362 h 1441450"/>
              <a:gd name="connsiteX7" fmla="*/ 4321175 w 5400675"/>
              <a:gd name="connsiteY7" fmla="*/ 360363 h 1441450"/>
              <a:gd name="connsiteX8" fmla="*/ 4321175 w 5400675"/>
              <a:gd name="connsiteY8" fmla="*/ 0 h 1441450"/>
              <a:gd name="connsiteX9" fmla="*/ 5400675 w 5400675"/>
              <a:gd name="connsiteY9" fmla="*/ 0 h 1441450"/>
              <a:gd name="connsiteX0" fmla="*/ 0 w 5400675"/>
              <a:gd name="connsiteY0" fmla="*/ 1441451 h 1441451"/>
              <a:gd name="connsiteX1" fmla="*/ 1079500 w 5400675"/>
              <a:gd name="connsiteY1" fmla="*/ 1441451 h 1441451"/>
              <a:gd name="connsiteX2" fmla="*/ 1439863 w 5400675"/>
              <a:gd name="connsiteY2" fmla="*/ 1081088 h 1441451"/>
              <a:gd name="connsiteX3" fmla="*/ 2160588 w 5400675"/>
              <a:gd name="connsiteY3" fmla="*/ 1081089 h 1441451"/>
              <a:gd name="connsiteX4" fmla="*/ 2520950 w 5400675"/>
              <a:gd name="connsiteY4" fmla="*/ 720725 h 1441451"/>
              <a:gd name="connsiteX5" fmla="*/ 3240088 w 5400675"/>
              <a:gd name="connsiteY5" fmla="*/ 720726 h 1441451"/>
              <a:gd name="connsiteX6" fmla="*/ 3600450 w 5400675"/>
              <a:gd name="connsiteY6" fmla="*/ 360363 h 1441451"/>
              <a:gd name="connsiteX7" fmla="*/ 4321175 w 5400675"/>
              <a:gd name="connsiteY7" fmla="*/ 360364 h 1441451"/>
              <a:gd name="connsiteX8" fmla="*/ 4679950 w 5400675"/>
              <a:gd name="connsiteY8" fmla="*/ 0 h 1441451"/>
              <a:gd name="connsiteX9" fmla="*/ 5400675 w 5400675"/>
              <a:gd name="connsiteY9" fmla="*/ 1 h 1441451"/>
              <a:gd name="connsiteX0" fmla="*/ 0 w 5040312"/>
              <a:gd name="connsiteY0" fmla="*/ 1441451 h 1441451"/>
              <a:gd name="connsiteX1" fmla="*/ 719137 w 5040312"/>
              <a:gd name="connsiteY1" fmla="*/ 1441451 h 1441451"/>
              <a:gd name="connsiteX2" fmla="*/ 1079500 w 5040312"/>
              <a:gd name="connsiteY2" fmla="*/ 1081088 h 1441451"/>
              <a:gd name="connsiteX3" fmla="*/ 1800225 w 5040312"/>
              <a:gd name="connsiteY3" fmla="*/ 1081089 h 1441451"/>
              <a:gd name="connsiteX4" fmla="*/ 2160587 w 5040312"/>
              <a:gd name="connsiteY4" fmla="*/ 720725 h 1441451"/>
              <a:gd name="connsiteX5" fmla="*/ 2879725 w 5040312"/>
              <a:gd name="connsiteY5" fmla="*/ 720726 h 1441451"/>
              <a:gd name="connsiteX6" fmla="*/ 3240087 w 5040312"/>
              <a:gd name="connsiteY6" fmla="*/ 360363 h 1441451"/>
              <a:gd name="connsiteX7" fmla="*/ 3960812 w 5040312"/>
              <a:gd name="connsiteY7" fmla="*/ 360364 h 1441451"/>
              <a:gd name="connsiteX8" fmla="*/ 4319587 w 5040312"/>
              <a:gd name="connsiteY8" fmla="*/ 0 h 1441451"/>
              <a:gd name="connsiteX9" fmla="*/ 5040312 w 5040312"/>
              <a:gd name="connsiteY9" fmla="*/ 1 h 1441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0312" h="1441451">
                <a:moveTo>
                  <a:pt x="0" y="1441451"/>
                </a:moveTo>
                <a:lnTo>
                  <a:pt x="719137" y="1441451"/>
                </a:lnTo>
                <a:lnTo>
                  <a:pt x="1079500" y="1081088"/>
                </a:lnTo>
                <a:lnTo>
                  <a:pt x="1800225" y="1081089"/>
                </a:lnTo>
                <a:lnTo>
                  <a:pt x="2160587" y="720725"/>
                </a:lnTo>
                <a:lnTo>
                  <a:pt x="2879725" y="720726"/>
                </a:lnTo>
                <a:lnTo>
                  <a:pt x="3240087" y="360363"/>
                </a:lnTo>
                <a:lnTo>
                  <a:pt x="3960812" y="360364"/>
                </a:lnTo>
                <a:lnTo>
                  <a:pt x="4319587" y="0"/>
                </a:lnTo>
                <a:lnTo>
                  <a:pt x="5040312" y="1"/>
                </a:lnTo>
              </a:path>
            </a:pathLst>
          </a:custGeom>
          <a:ln w="25400"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bliqueBottomRight">
              <a:rot lat="1200000" lon="0" rev="0"/>
            </a:camera>
            <a:lightRig rig="threePt" dir="t"/>
          </a:scene3d>
          <a:sp3d>
            <a:bevelT w="0" h="12700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80"/>
          <p:cNvSpPr>
            <a:spLocks noChangeArrowheads="1"/>
          </p:cNvSpPr>
          <p:nvPr/>
        </p:nvSpPr>
        <p:spPr bwMode="auto">
          <a:xfrm>
            <a:off x="6457102" y="2635689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129"/>
          <p:cNvSpPr/>
          <p:nvPr/>
        </p:nvSpPr>
        <p:spPr>
          <a:xfrm>
            <a:off x="6648616" y="2003935"/>
            <a:ext cx="741680" cy="74168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4973" y="2226091"/>
            <a:ext cx="668967" cy="297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60"/>
          <p:cNvGrpSpPr/>
          <p:nvPr/>
        </p:nvGrpSpPr>
        <p:grpSpPr>
          <a:xfrm>
            <a:off x="6597970" y="1976735"/>
            <a:ext cx="869655" cy="788315"/>
            <a:chOff x="5075123" y="3457302"/>
            <a:chExt cx="2481953" cy="2249809"/>
          </a:xfrm>
        </p:grpSpPr>
        <p:sp>
          <p:nvSpPr>
            <p:cNvPr id="10" name="타원 132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" name="자유형 13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자유형 13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Oval 80"/>
          <p:cNvSpPr>
            <a:spLocks noChangeArrowheads="1"/>
          </p:cNvSpPr>
          <p:nvPr/>
        </p:nvSpPr>
        <p:spPr bwMode="auto">
          <a:xfrm>
            <a:off x="1293531" y="4263582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타원 139"/>
          <p:cNvSpPr/>
          <p:nvPr/>
        </p:nvSpPr>
        <p:spPr>
          <a:xfrm>
            <a:off x="1485045" y="3631829"/>
            <a:ext cx="741680" cy="74168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그룹 60"/>
          <p:cNvGrpSpPr/>
          <p:nvPr/>
        </p:nvGrpSpPr>
        <p:grpSpPr>
          <a:xfrm>
            <a:off x="1434403" y="3604628"/>
            <a:ext cx="869656" cy="788315"/>
            <a:chOff x="5075123" y="3457302"/>
            <a:chExt cx="2481953" cy="2249809"/>
          </a:xfrm>
        </p:grpSpPr>
        <p:sp>
          <p:nvSpPr>
            <p:cNvPr id="19" name="타원 14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2" name="자유형 14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자유형 14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506771" y="3799985"/>
            <a:ext cx="668967" cy="297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val 80"/>
          <p:cNvSpPr>
            <a:spLocks noChangeArrowheads="1"/>
          </p:cNvSpPr>
          <p:nvPr/>
        </p:nvSpPr>
        <p:spPr bwMode="auto">
          <a:xfrm>
            <a:off x="2584424" y="3856610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타원 149"/>
          <p:cNvSpPr/>
          <p:nvPr/>
        </p:nvSpPr>
        <p:spPr>
          <a:xfrm>
            <a:off x="2775938" y="3224856"/>
            <a:ext cx="741680" cy="74168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그룹 60"/>
          <p:cNvGrpSpPr/>
          <p:nvPr/>
        </p:nvGrpSpPr>
        <p:grpSpPr>
          <a:xfrm>
            <a:off x="2725294" y="3197656"/>
            <a:ext cx="869655" cy="788315"/>
            <a:chOff x="5075123" y="3457302"/>
            <a:chExt cx="2481953" cy="2249809"/>
          </a:xfrm>
        </p:grpSpPr>
        <p:sp>
          <p:nvSpPr>
            <p:cNvPr id="29" name="타원 15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자유형 15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자유형 15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797664" y="3393012"/>
            <a:ext cx="668967" cy="297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val 80"/>
          <p:cNvSpPr>
            <a:spLocks noChangeArrowheads="1"/>
          </p:cNvSpPr>
          <p:nvPr/>
        </p:nvSpPr>
        <p:spPr bwMode="auto">
          <a:xfrm>
            <a:off x="3875317" y="3449636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타원 159"/>
          <p:cNvSpPr/>
          <p:nvPr/>
        </p:nvSpPr>
        <p:spPr>
          <a:xfrm>
            <a:off x="4066831" y="2817883"/>
            <a:ext cx="741680" cy="74168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그룹 60"/>
          <p:cNvGrpSpPr/>
          <p:nvPr/>
        </p:nvGrpSpPr>
        <p:grpSpPr>
          <a:xfrm>
            <a:off x="4016186" y="2790683"/>
            <a:ext cx="869655" cy="788315"/>
            <a:chOff x="5075123" y="3457302"/>
            <a:chExt cx="2481953" cy="2249809"/>
          </a:xfrm>
        </p:grpSpPr>
        <p:sp>
          <p:nvSpPr>
            <p:cNvPr id="41" name="타원 16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4" name="자유형 16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자유형 16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4088557" y="2986039"/>
            <a:ext cx="668967" cy="297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val 80"/>
          <p:cNvSpPr>
            <a:spLocks noChangeArrowheads="1"/>
          </p:cNvSpPr>
          <p:nvPr/>
        </p:nvSpPr>
        <p:spPr bwMode="auto">
          <a:xfrm>
            <a:off x="5166210" y="3042662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타원 169"/>
          <p:cNvSpPr/>
          <p:nvPr/>
        </p:nvSpPr>
        <p:spPr>
          <a:xfrm>
            <a:off x="5357724" y="2410909"/>
            <a:ext cx="741680" cy="74168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0" name="그룹 60"/>
          <p:cNvGrpSpPr/>
          <p:nvPr/>
        </p:nvGrpSpPr>
        <p:grpSpPr>
          <a:xfrm>
            <a:off x="5307079" y="2383709"/>
            <a:ext cx="869655" cy="788315"/>
            <a:chOff x="5075123" y="3457302"/>
            <a:chExt cx="2481953" cy="2249809"/>
          </a:xfrm>
        </p:grpSpPr>
        <p:sp>
          <p:nvSpPr>
            <p:cNvPr id="51" name="타원 17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4" name="자유형 17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자유형 17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5379450" y="2579065"/>
            <a:ext cx="668967" cy="297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직선 연결선 178"/>
          <p:cNvCxnSpPr/>
          <p:nvPr/>
        </p:nvCxnSpPr>
        <p:spPr>
          <a:xfrm rot="5400000">
            <a:off x="6040622" y="3193604"/>
            <a:ext cx="1371382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양쪽 모서리가 둥근 사각형 179"/>
          <p:cNvSpPr/>
          <p:nvPr/>
        </p:nvSpPr>
        <p:spPr>
          <a:xfrm rot="10800000">
            <a:off x="4005748" y="1169982"/>
            <a:ext cx="868697" cy="2475326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98411" y="1294474"/>
            <a:ext cx="1107880" cy="26161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 bwMode="auto">
          <a:xfrm>
            <a:off x="3884253" y="1462013"/>
            <a:ext cx="1136196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</a:t>
            </a:r>
            <a:endParaRPr kumimoji="0"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kumimoji="0" lang="en-US" altLang="ko-KR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62" name="AutoShape 42"/>
          <p:cNvSpPr>
            <a:spLocks noChangeArrowheads="1"/>
          </p:cNvSpPr>
          <p:nvPr/>
        </p:nvSpPr>
        <p:spPr bwMode="auto">
          <a:xfrm rot="6357578" flipH="1" flipV="1">
            <a:off x="4738658" y="2294515"/>
            <a:ext cx="496717" cy="522674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50"/>
          <p:cNvSpPr txBox="1">
            <a:spLocks noChangeArrowheads="1"/>
          </p:cNvSpPr>
          <p:nvPr/>
        </p:nvSpPr>
        <p:spPr bwMode="auto">
          <a:xfrm flipH="1">
            <a:off x="4742565" y="2390505"/>
            <a:ext cx="51167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 useBgFill="1">
        <p:nvSpPr>
          <p:cNvPr id="64" name="AutoShape 42"/>
          <p:cNvSpPr>
            <a:spLocks noChangeArrowheads="1"/>
          </p:cNvSpPr>
          <p:nvPr/>
        </p:nvSpPr>
        <p:spPr bwMode="auto">
          <a:xfrm rot="6357578" flipH="1" flipV="1">
            <a:off x="6029551" y="1907491"/>
            <a:ext cx="496717" cy="522674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 Box 50"/>
          <p:cNvSpPr txBox="1">
            <a:spLocks noChangeArrowheads="1"/>
          </p:cNvSpPr>
          <p:nvPr/>
        </p:nvSpPr>
        <p:spPr bwMode="auto">
          <a:xfrm flipH="1">
            <a:off x="6033457" y="2003480"/>
            <a:ext cx="51167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 useBgFill="1">
        <p:nvSpPr>
          <p:cNvPr id="66" name="AutoShape 42"/>
          <p:cNvSpPr>
            <a:spLocks noChangeArrowheads="1"/>
          </p:cNvSpPr>
          <p:nvPr/>
        </p:nvSpPr>
        <p:spPr bwMode="auto">
          <a:xfrm rot="6357578" flipH="1" flipV="1">
            <a:off x="3447767" y="2681540"/>
            <a:ext cx="496717" cy="522674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 Box 50"/>
          <p:cNvSpPr txBox="1">
            <a:spLocks noChangeArrowheads="1"/>
          </p:cNvSpPr>
          <p:nvPr/>
        </p:nvSpPr>
        <p:spPr bwMode="auto">
          <a:xfrm flipH="1">
            <a:off x="3451673" y="2777529"/>
            <a:ext cx="51167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 useBgFill="1">
        <p:nvSpPr>
          <p:cNvPr id="68" name="AutoShape 42"/>
          <p:cNvSpPr>
            <a:spLocks noChangeArrowheads="1"/>
          </p:cNvSpPr>
          <p:nvPr/>
        </p:nvSpPr>
        <p:spPr bwMode="auto">
          <a:xfrm rot="6357578" flipH="1" flipV="1">
            <a:off x="2156875" y="3068563"/>
            <a:ext cx="496717" cy="522674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ln>
            <a:solidFill>
              <a:schemeClr val="tx1">
                <a:lumMod val="75000"/>
                <a:lumOff val="25000"/>
              </a:schemeClr>
            </a:solidFill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 Box 50"/>
          <p:cNvSpPr txBox="1">
            <a:spLocks noChangeArrowheads="1"/>
          </p:cNvSpPr>
          <p:nvPr/>
        </p:nvSpPr>
        <p:spPr bwMode="auto">
          <a:xfrm flipH="1">
            <a:off x="2160781" y="3164553"/>
            <a:ext cx="51167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70" name="오른쪽 화살표 190"/>
          <p:cNvSpPr/>
          <p:nvPr/>
        </p:nvSpPr>
        <p:spPr>
          <a:xfrm rot="20700000">
            <a:off x="2661327" y="3791871"/>
            <a:ext cx="4783106" cy="234138"/>
          </a:xfrm>
          <a:prstGeom prst="rightArrow">
            <a:avLst>
              <a:gd name="adj1" fmla="val 36753"/>
              <a:gd name="adj2" fmla="val 5876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43608" y="1149913"/>
            <a:ext cx="226292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043608" y="1851670"/>
            <a:ext cx="226292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171636" y="4000601"/>
            <a:ext cx="1107880" cy="26161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 bwMode="auto">
          <a:xfrm>
            <a:off x="6157478" y="4168140"/>
            <a:ext cx="1136196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</a:t>
            </a:r>
            <a:endParaRPr kumimoji="0"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  <a:endParaRPr kumimoji="0" lang="en-US" altLang="ko-KR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49875" y="627534"/>
            <a:ext cx="60219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자유형 127"/>
          <p:cNvSpPr/>
          <p:nvPr/>
        </p:nvSpPr>
        <p:spPr>
          <a:xfrm>
            <a:off x="1259632" y="2875845"/>
            <a:ext cx="6153802" cy="1605340"/>
          </a:xfrm>
          <a:custGeom>
            <a:avLst/>
            <a:gdLst>
              <a:gd name="connsiteX0" fmla="*/ 0 w 5419725"/>
              <a:gd name="connsiteY0" fmla="*/ 1466850 h 1466850"/>
              <a:gd name="connsiteX1" fmla="*/ 1085850 w 5419725"/>
              <a:gd name="connsiteY1" fmla="*/ 1457325 h 1466850"/>
              <a:gd name="connsiteX2" fmla="*/ 1076325 w 5419725"/>
              <a:gd name="connsiteY2" fmla="*/ 1085850 h 1466850"/>
              <a:gd name="connsiteX3" fmla="*/ 2181225 w 5419725"/>
              <a:gd name="connsiteY3" fmla="*/ 1104900 h 1466850"/>
              <a:gd name="connsiteX4" fmla="*/ 2143125 w 5419725"/>
              <a:gd name="connsiteY4" fmla="*/ 676275 h 1466850"/>
              <a:gd name="connsiteX5" fmla="*/ 3295650 w 5419725"/>
              <a:gd name="connsiteY5" fmla="*/ 752475 h 1466850"/>
              <a:gd name="connsiteX6" fmla="*/ 3248025 w 5419725"/>
              <a:gd name="connsiteY6" fmla="*/ 371475 h 1466850"/>
              <a:gd name="connsiteX7" fmla="*/ 4371975 w 5419725"/>
              <a:gd name="connsiteY7" fmla="*/ 361950 h 1466850"/>
              <a:gd name="connsiteX8" fmla="*/ 4295775 w 5419725"/>
              <a:gd name="connsiteY8" fmla="*/ 0 h 1466850"/>
              <a:gd name="connsiteX9" fmla="*/ 5419725 w 5419725"/>
              <a:gd name="connsiteY9" fmla="*/ 0 h 1466850"/>
              <a:gd name="connsiteX0" fmla="*/ 0 w 6030075"/>
              <a:gd name="connsiteY0" fmla="*/ 1093787 h 1457325"/>
              <a:gd name="connsiteX1" fmla="*/ 1696200 w 6030075"/>
              <a:gd name="connsiteY1" fmla="*/ 1457325 h 1457325"/>
              <a:gd name="connsiteX2" fmla="*/ 1686675 w 6030075"/>
              <a:gd name="connsiteY2" fmla="*/ 1085850 h 1457325"/>
              <a:gd name="connsiteX3" fmla="*/ 2791575 w 6030075"/>
              <a:gd name="connsiteY3" fmla="*/ 1104900 h 1457325"/>
              <a:gd name="connsiteX4" fmla="*/ 2753475 w 6030075"/>
              <a:gd name="connsiteY4" fmla="*/ 676275 h 1457325"/>
              <a:gd name="connsiteX5" fmla="*/ 3906000 w 6030075"/>
              <a:gd name="connsiteY5" fmla="*/ 752475 h 1457325"/>
              <a:gd name="connsiteX6" fmla="*/ 3858375 w 6030075"/>
              <a:gd name="connsiteY6" fmla="*/ 371475 h 1457325"/>
              <a:gd name="connsiteX7" fmla="*/ 4982325 w 6030075"/>
              <a:gd name="connsiteY7" fmla="*/ 361950 h 1457325"/>
              <a:gd name="connsiteX8" fmla="*/ 4906125 w 6030075"/>
              <a:gd name="connsiteY8" fmla="*/ 0 h 1457325"/>
              <a:gd name="connsiteX9" fmla="*/ 6030075 w 6030075"/>
              <a:gd name="connsiteY9" fmla="*/ 0 h 1457325"/>
              <a:gd name="connsiteX0" fmla="*/ 0 w 6615140"/>
              <a:gd name="connsiteY0" fmla="*/ 1814513 h 1814513"/>
              <a:gd name="connsiteX1" fmla="*/ 2281265 w 6615140"/>
              <a:gd name="connsiteY1" fmla="*/ 1457325 h 1814513"/>
              <a:gd name="connsiteX2" fmla="*/ 2271740 w 6615140"/>
              <a:gd name="connsiteY2" fmla="*/ 1085850 h 1814513"/>
              <a:gd name="connsiteX3" fmla="*/ 3376640 w 6615140"/>
              <a:gd name="connsiteY3" fmla="*/ 1104900 h 1814513"/>
              <a:gd name="connsiteX4" fmla="*/ 3338540 w 6615140"/>
              <a:gd name="connsiteY4" fmla="*/ 676275 h 1814513"/>
              <a:gd name="connsiteX5" fmla="*/ 4491065 w 6615140"/>
              <a:gd name="connsiteY5" fmla="*/ 752475 h 1814513"/>
              <a:gd name="connsiteX6" fmla="*/ 4443440 w 6615140"/>
              <a:gd name="connsiteY6" fmla="*/ 371475 h 1814513"/>
              <a:gd name="connsiteX7" fmla="*/ 5567390 w 6615140"/>
              <a:gd name="connsiteY7" fmla="*/ 361950 h 1814513"/>
              <a:gd name="connsiteX8" fmla="*/ 5491190 w 6615140"/>
              <a:gd name="connsiteY8" fmla="*/ 0 h 1814513"/>
              <a:gd name="connsiteX9" fmla="*/ 6615140 w 6615140"/>
              <a:gd name="connsiteY9" fmla="*/ 0 h 1814513"/>
              <a:gd name="connsiteX0" fmla="*/ 0 w 6480175"/>
              <a:gd name="connsiteY0" fmla="*/ 1814513 h 1814513"/>
              <a:gd name="connsiteX1" fmla="*/ 2146300 w 6480175"/>
              <a:gd name="connsiteY1" fmla="*/ 1457325 h 1814513"/>
              <a:gd name="connsiteX2" fmla="*/ 2136775 w 6480175"/>
              <a:gd name="connsiteY2" fmla="*/ 1085850 h 1814513"/>
              <a:gd name="connsiteX3" fmla="*/ 3241675 w 6480175"/>
              <a:gd name="connsiteY3" fmla="*/ 1104900 h 1814513"/>
              <a:gd name="connsiteX4" fmla="*/ 3203575 w 6480175"/>
              <a:gd name="connsiteY4" fmla="*/ 676275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2136775 w 6480175"/>
              <a:gd name="connsiteY2" fmla="*/ 1085850 h 1814513"/>
              <a:gd name="connsiteX3" fmla="*/ 3241675 w 6480175"/>
              <a:gd name="connsiteY3" fmla="*/ 1104900 h 1814513"/>
              <a:gd name="connsiteX4" fmla="*/ 3203575 w 6480175"/>
              <a:gd name="connsiteY4" fmla="*/ 676275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3241675 w 6480175"/>
              <a:gd name="connsiteY3" fmla="*/ 1104900 h 1814513"/>
              <a:gd name="connsiteX4" fmla="*/ 3203575 w 6480175"/>
              <a:gd name="connsiteY4" fmla="*/ 676275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3203575 w 6480175"/>
              <a:gd name="connsiteY4" fmla="*/ 676275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4356100 w 6480175"/>
              <a:gd name="connsiteY5" fmla="*/ 752475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3240088 w 6480175"/>
              <a:gd name="connsiteY5" fmla="*/ 1093788 h 1814513"/>
              <a:gd name="connsiteX6" fmla="*/ 4308475 w 6480175"/>
              <a:gd name="connsiteY6" fmla="*/ 371475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3240088 w 6480175"/>
              <a:gd name="connsiteY5" fmla="*/ 1093788 h 1814513"/>
              <a:gd name="connsiteX6" fmla="*/ 3240088 w 6480175"/>
              <a:gd name="connsiteY6" fmla="*/ 733426 h 1814513"/>
              <a:gd name="connsiteX7" fmla="*/ 5432425 w 6480175"/>
              <a:gd name="connsiteY7" fmla="*/ 361950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3240088 w 6480175"/>
              <a:gd name="connsiteY5" fmla="*/ 1093788 h 1814513"/>
              <a:gd name="connsiteX6" fmla="*/ 3240088 w 6480175"/>
              <a:gd name="connsiteY6" fmla="*/ 733426 h 1814513"/>
              <a:gd name="connsiteX7" fmla="*/ 4321175 w 6480175"/>
              <a:gd name="connsiteY7" fmla="*/ 733426 h 1814513"/>
              <a:gd name="connsiteX8" fmla="*/ 5356225 w 6480175"/>
              <a:gd name="connsiteY8" fmla="*/ 0 h 1814513"/>
              <a:gd name="connsiteX9" fmla="*/ 6480175 w 6480175"/>
              <a:gd name="connsiteY9" fmla="*/ 0 h 1814513"/>
              <a:gd name="connsiteX0" fmla="*/ 0 w 6480175"/>
              <a:gd name="connsiteY0" fmla="*/ 1814513 h 1814513"/>
              <a:gd name="connsiteX1" fmla="*/ 1079500 w 6480175"/>
              <a:gd name="connsiteY1" fmla="*/ 1814513 h 1814513"/>
              <a:gd name="connsiteX2" fmla="*/ 1079500 w 6480175"/>
              <a:gd name="connsiteY2" fmla="*/ 1454151 h 1814513"/>
              <a:gd name="connsiteX3" fmla="*/ 2160588 w 6480175"/>
              <a:gd name="connsiteY3" fmla="*/ 1454151 h 1814513"/>
              <a:gd name="connsiteX4" fmla="*/ 2160588 w 6480175"/>
              <a:gd name="connsiteY4" fmla="*/ 1093788 h 1814513"/>
              <a:gd name="connsiteX5" fmla="*/ 3240088 w 6480175"/>
              <a:gd name="connsiteY5" fmla="*/ 1093788 h 1814513"/>
              <a:gd name="connsiteX6" fmla="*/ 3240088 w 6480175"/>
              <a:gd name="connsiteY6" fmla="*/ 733426 h 1814513"/>
              <a:gd name="connsiteX7" fmla="*/ 4321175 w 6480175"/>
              <a:gd name="connsiteY7" fmla="*/ 733426 h 1814513"/>
              <a:gd name="connsiteX8" fmla="*/ 4321175 w 6480175"/>
              <a:gd name="connsiteY8" fmla="*/ 373063 h 1814513"/>
              <a:gd name="connsiteX9" fmla="*/ 6480175 w 6480175"/>
              <a:gd name="connsiteY9" fmla="*/ 0 h 1814513"/>
              <a:gd name="connsiteX0" fmla="*/ 0 w 5400675"/>
              <a:gd name="connsiteY0" fmla="*/ 1441450 h 1441450"/>
              <a:gd name="connsiteX1" fmla="*/ 1079500 w 5400675"/>
              <a:gd name="connsiteY1" fmla="*/ 1441450 h 1441450"/>
              <a:gd name="connsiteX2" fmla="*/ 1079500 w 5400675"/>
              <a:gd name="connsiteY2" fmla="*/ 1081088 h 1441450"/>
              <a:gd name="connsiteX3" fmla="*/ 2160588 w 5400675"/>
              <a:gd name="connsiteY3" fmla="*/ 1081088 h 1441450"/>
              <a:gd name="connsiteX4" fmla="*/ 2160588 w 5400675"/>
              <a:gd name="connsiteY4" fmla="*/ 720725 h 1441450"/>
              <a:gd name="connsiteX5" fmla="*/ 3240088 w 5400675"/>
              <a:gd name="connsiteY5" fmla="*/ 720725 h 1441450"/>
              <a:gd name="connsiteX6" fmla="*/ 3240088 w 5400675"/>
              <a:gd name="connsiteY6" fmla="*/ 360363 h 1441450"/>
              <a:gd name="connsiteX7" fmla="*/ 4321175 w 5400675"/>
              <a:gd name="connsiteY7" fmla="*/ 360363 h 1441450"/>
              <a:gd name="connsiteX8" fmla="*/ 4321175 w 5400675"/>
              <a:gd name="connsiteY8" fmla="*/ 0 h 1441450"/>
              <a:gd name="connsiteX9" fmla="*/ 5400675 w 5400675"/>
              <a:gd name="connsiteY9" fmla="*/ 0 h 1441450"/>
              <a:gd name="connsiteX0" fmla="*/ 0 w 5400675"/>
              <a:gd name="connsiteY0" fmla="*/ 1441450 h 1441450"/>
              <a:gd name="connsiteX1" fmla="*/ 1079500 w 5400675"/>
              <a:gd name="connsiteY1" fmla="*/ 1441450 h 1441450"/>
              <a:gd name="connsiteX2" fmla="*/ 1439863 w 5400675"/>
              <a:gd name="connsiteY2" fmla="*/ 1081087 h 1441450"/>
              <a:gd name="connsiteX3" fmla="*/ 2160588 w 5400675"/>
              <a:gd name="connsiteY3" fmla="*/ 1081088 h 1441450"/>
              <a:gd name="connsiteX4" fmla="*/ 2160588 w 5400675"/>
              <a:gd name="connsiteY4" fmla="*/ 720725 h 1441450"/>
              <a:gd name="connsiteX5" fmla="*/ 3240088 w 5400675"/>
              <a:gd name="connsiteY5" fmla="*/ 720725 h 1441450"/>
              <a:gd name="connsiteX6" fmla="*/ 3240088 w 5400675"/>
              <a:gd name="connsiteY6" fmla="*/ 360363 h 1441450"/>
              <a:gd name="connsiteX7" fmla="*/ 4321175 w 5400675"/>
              <a:gd name="connsiteY7" fmla="*/ 360363 h 1441450"/>
              <a:gd name="connsiteX8" fmla="*/ 4321175 w 5400675"/>
              <a:gd name="connsiteY8" fmla="*/ 0 h 1441450"/>
              <a:gd name="connsiteX9" fmla="*/ 5400675 w 5400675"/>
              <a:gd name="connsiteY9" fmla="*/ 0 h 1441450"/>
              <a:gd name="connsiteX0" fmla="*/ 0 w 5400675"/>
              <a:gd name="connsiteY0" fmla="*/ 1441450 h 1441450"/>
              <a:gd name="connsiteX1" fmla="*/ 1079500 w 5400675"/>
              <a:gd name="connsiteY1" fmla="*/ 1441450 h 1441450"/>
              <a:gd name="connsiteX2" fmla="*/ 1439863 w 5400675"/>
              <a:gd name="connsiteY2" fmla="*/ 1081087 h 1441450"/>
              <a:gd name="connsiteX3" fmla="*/ 2160588 w 5400675"/>
              <a:gd name="connsiteY3" fmla="*/ 1081088 h 1441450"/>
              <a:gd name="connsiteX4" fmla="*/ 2520950 w 5400675"/>
              <a:gd name="connsiteY4" fmla="*/ 720724 h 1441450"/>
              <a:gd name="connsiteX5" fmla="*/ 3240088 w 5400675"/>
              <a:gd name="connsiteY5" fmla="*/ 720725 h 1441450"/>
              <a:gd name="connsiteX6" fmla="*/ 3240088 w 5400675"/>
              <a:gd name="connsiteY6" fmla="*/ 360363 h 1441450"/>
              <a:gd name="connsiteX7" fmla="*/ 4321175 w 5400675"/>
              <a:gd name="connsiteY7" fmla="*/ 360363 h 1441450"/>
              <a:gd name="connsiteX8" fmla="*/ 4321175 w 5400675"/>
              <a:gd name="connsiteY8" fmla="*/ 0 h 1441450"/>
              <a:gd name="connsiteX9" fmla="*/ 5400675 w 5400675"/>
              <a:gd name="connsiteY9" fmla="*/ 0 h 1441450"/>
              <a:gd name="connsiteX0" fmla="*/ 0 w 5400675"/>
              <a:gd name="connsiteY0" fmla="*/ 1441450 h 1441450"/>
              <a:gd name="connsiteX1" fmla="*/ 1079500 w 5400675"/>
              <a:gd name="connsiteY1" fmla="*/ 1441450 h 1441450"/>
              <a:gd name="connsiteX2" fmla="*/ 1439863 w 5400675"/>
              <a:gd name="connsiteY2" fmla="*/ 1081087 h 1441450"/>
              <a:gd name="connsiteX3" fmla="*/ 2160588 w 5400675"/>
              <a:gd name="connsiteY3" fmla="*/ 1081088 h 1441450"/>
              <a:gd name="connsiteX4" fmla="*/ 2520950 w 5400675"/>
              <a:gd name="connsiteY4" fmla="*/ 720724 h 1441450"/>
              <a:gd name="connsiteX5" fmla="*/ 3240088 w 5400675"/>
              <a:gd name="connsiteY5" fmla="*/ 720725 h 1441450"/>
              <a:gd name="connsiteX6" fmla="*/ 3600450 w 5400675"/>
              <a:gd name="connsiteY6" fmla="*/ 360362 h 1441450"/>
              <a:gd name="connsiteX7" fmla="*/ 4321175 w 5400675"/>
              <a:gd name="connsiteY7" fmla="*/ 360363 h 1441450"/>
              <a:gd name="connsiteX8" fmla="*/ 4321175 w 5400675"/>
              <a:gd name="connsiteY8" fmla="*/ 0 h 1441450"/>
              <a:gd name="connsiteX9" fmla="*/ 5400675 w 5400675"/>
              <a:gd name="connsiteY9" fmla="*/ 0 h 1441450"/>
              <a:gd name="connsiteX0" fmla="*/ 0 w 5400675"/>
              <a:gd name="connsiteY0" fmla="*/ 1441451 h 1441451"/>
              <a:gd name="connsiteX1" fmla="*/ 1079500 w 5400675"/>
              <a:gd name="connsiteY1" fmla="*/ 1441451 h 1441451"/>
              <a:gd name="connsiteX2" fmla="*/ 1439863 w 5400675"/>
              <a:gd name="connsiteY2" fmla="*/ 1081088 h 1441451"/>
              <a:gd name="connsiteX3" fmla="*/ 2160588 w 5400675"/>
              <a:gd name="connsiteY3" fmla="*/ 1081089 h 1441451"/>
              <a:gd name="connsiteX4" fmla="*/ 2520950 w 5400675"/>
              <a:gd name="connsiteY4" fmla="*/ 720725 h 1441451"/>
              <a:gd name="connsiteX5" fmla="*/ 3240088 w 5400675"/>
              <a:gd name="connsiteY5" fmla="*/ 720726 h 1441451"/>
              <a:gd name="connsiteX6" fmla="*/ 3600450 w 5400675"/>
              <a:gd name="connsiteY6" fmla="*/ 360363 h 1441451"/>
              <a:gd name="connsiteX7" fmla="*/ 4321175 w 5400675"/>
              <a:gd name="connsiteY7" fmla="*/ 360364 h 1441451"/>
              <a:gd name="connsiteX8" fmla="*/ 4679950 w 5400675"/>
              <a:gd name="connsiteY8" fmla="*/ 0 h 1441451"/>
              <a:gd name="connsiteX9" fmla="*/ 5400675 w 5400675"/>
              <a:gd name="connsiteY9" fmla="*/ 1 h 1441451"/>
              <a:gd name="connsiteX0" fmla="*/ 0 w 5040312"/>
              <a:gd name="connsiteY0" fmla="*/ 1441451 h 1441451"/>
              <a:gd name="connsiteX1" fmla="*/ 719137 w 5040312"/>
              <a:gd name="connsiteY1" fmla="*/ 1441451 h 1441451"/>
              <a:gd name="connsiteX2" fmla="*/ 1079500 w 5040312"/>
              <a:gd name="connsiteY2" fmla="*/ 1081088 h 1441451"/>
              <a:gd name="connsiteX3" fmla="*/ 1800225 w 5040312"/>
              <a:gd name="connsiteY3" fmla="*/ 1081089 h 1441451"/>
              <a:gd name="connsiteX4" fmla="*/ 2160587 w 5040312"/>
              <a:gd name="connsiteY4" fmla="*/ 720725 h 1441451"/>
              <a:gd name="connsiteX5" fmla="*/ 2879725 w 5040312"/>
              <a:gd name="connsiteY5" fmla="*/ 720726 h 1441451"/>
              <a:gd name="connsiteX6" fmla="*/ 3240087 w 5040312"/>
              <a:gd name="connsiteY6" fmla="*/ 360363 h 1441451"/>
              <a:gd name="connsiteX7" fmla="*/ 3960812 w 5040312"/>
              <a:gd name="connsiteY7" fmla="*/ 360364 h 1441451"/>
              <a:gd name="connsiteX8" fmla="*/ 4319587 w 5040312"/>
              <a:gd name="connsiteY8" fmla="*/ 0 h 1441451"/>
              <a:gd name="connsiteX9" fmla="*/ 5040312 w 5040312"/>
              <a:gd name="connsiteY9" fmla="*/ 1 h 1441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0312" h="1441451">
                <a:moveTo>
                  <a:pt x="0" y="1441451"/>
                </a:moveTo>
                <a:lnTo>
                  <a:pt x="719137" y="1441451"/>
                </a:lnTo>
                <a:lnTo>
                  <a:pt x="1079500" y="1081088"/>
                </a:lnTo>
                <a:lnTo>
                  <a:pt x="1800225" y="1081089"/>
                </a:lnTo>
                <a:lnTo>
                  <a:pt x="2160587" y="720725"/>
                </a:lnTo>
                <a:lnTo>
                  <a:pt x="2879725" y="720726"/>
                </a:lnTo>
                <a:lnTo>
                  <a:pt x="3240087" y="360363"/>
                </a:lnTo>
                <a:lnTo>
                  <a:pt x="3960812" y="360364"/>
                </a:lnTo>
                <a:lnTo>
                  <a:pt x="4319587" y="0"/>
                </a:lnTo>
                <a:lnTo>
                  <a:pt x="5040312" y="1"/>
                </a:lnTo>
              </a:path>
            </a:pathLst>
          </a:custGeom>
          <a:ln w="25400">
            <a:gradFill>
              <a:gsLst>
                <a:gs pos="0">
                  <a:schemeClr val="bg1">
                    <a:lumMod val="85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bliqueBottomRight">
              <a:rot lat="1200000" lon="0" rev="0"/>
            </a:camera>
            <a:lightRig rig="threePt" dir="t"/>
          </a:scene3d>
          <a:sp3d>
            <a:bevelT w="0" h="12700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80"/>
          <p:cNvSpPr>
            <a:spLocks noChangeArrowheads="1"/>
          </p:cNvSpPr>
          <p:nvPr/>
        </p:nvSpPr>
        <p:spPr bwMode="auto">
          <a:xfrm>
            <a:off x="6457102" y="2635689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129"/>
          <p:cNvSpPr/>
          <p:nvPr/>
        </p:nvSpPr>
        <p:spPr>
          <a:xfrm>
            <a:off x="6648616" y="2003935"/>
            <a:ext cx="741680" cy="741680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4973" y="2226091"/>
            <a:ext cx="668967" cy="297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60"/>
          <p:cNvGrpSpPr/>
          <p:nvPr/>
        </p:nvGrpSpPr>
        <p:grpSpPr>
          <a:xfrm>
            <a:off x="6597970" y="1976735"/>
            <a:ext cx="869655" cy="788315"/>
            <a:chOff x="5075123" y="3457302"/>
            <a:chExt cx="2481953" cy="2249809"/>
          </a:xfrm>
        </p:grpSpPr>
        <p:sp>
          <p:nvSpPr>
            <p:cNvPr id="10" name="타원 132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" name="자유형 13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자유형 13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Oval 80"/>
          <p:cNvSpPr>
            <a:spLocks noChangeArrowheads="1"/>
          </p:cNvSpPr>
          <p:nvPr/>
        </p:nvSpPr>
        <p:spPr bwMode="auto">
          <a:xfrm>
            <a:off x="1293531" y="4263582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타원 139"/>
          <p:cNvSpPr/>
          <p:nvPr/>
        </p:nvSpPr>
        <p:spPr>
          <a:xfrm>
            <a:off x="1485045" y="3631829"/>
            <a:ext cx="741680" cy="74168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그룹 60"/>
          <p:cNvGrpSpPr/>
          <p:nvPr/>
        </p:nvGrpSpPr>
        <p:grpSpPr>
          <a:xfrm>
            <a:off x="1434403" y="3604628"/>
            <a:ext cx="869656" cy="788315"/>
            <a:chOff x="5075123" y="3457302"/>
            <a:chExt cx="2481953" cy="2249809"/>
          </a:xfrm>
        </p:grpSpPr>
        <p:sp>
          <p:nvSpPr>
            <p:cNvPr id="19" name="타원 14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2" name="자유형 14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자유형 14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506771" y="3799985"/>
            <a:ext cx="66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val 80"/>
          <p:cNvSpPr>
            <a:spLocks noChangeArrowheads="1"/>
          </p:cNvSpPr>
          <p:nvPr/>
        </p:nvSpPr>
        <p:spPr bwMode="auto">
          <a:xfrm>
            <a:off x="2584424" y="3856610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타원 149"/>
          <p:cNvSpPr/>
          <p:nvPr/>
        </p:nvSpPr>
        <p:spPr>
          <a:xfrm>
            <a:off x="2775938" y="3224856"/>
            <a:ext cx="741680" cy="74168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" name="그룹 60"/>
          <p:cNvGrpSpPr/>
          <p:nvPr/>
        </p:nvGrpSpPr>
        <p:grpSpPr>
          <a:xfrm>
            <a:off x="2725294" y="3197656"/>
            <a:ext cx="869655" cy="788315"/>
            <a:chOff x="5075123" y="3457302"/>
            <a:chExt cx="2481953" cy="2249809"/>
          </a:xfrm>
        </p:grpSpPr>
        <p:sp>
          <p:nvSpPr>
            <p:cNvPr id="29" name="타원 15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자유형 15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자유형 15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797664" y="3393012"/>
            <a:ext cx="66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val 80"/>
          <p:cNvSpPr>
            <a:spLocks noChangeArrowheads="1"/>
          </p:cNvSpPr>
          <p:nvPr/>
        </p:nvSpPr>
        <p:spPr bwMode="auto">
          <a:xfrm>
            <a:off x="3875317" y="3449636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타원 159"/>
          <p:cNvSpPr/>
          <p:nvPr/>
        </p:nvSpPr>
        <p:spPr>
          <a:xfrm>
            <a:off x="4066831" y="2817883"/>
            <a:ext cx="741680" cy="74168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그룹 60"/>
          <p:cNvGrpSpPr/>
          <p:nvPr/>
        </p:nvGrpSpPr>
        <p:grpSpPr>
          <a:xfrm>
            <a:off x="4016186" y="2790683"/>
            <a:ext cx="869655" cy="788315"/>
            <a:chOff x="5075123" y="3457302"/>
            <a:chExt cx="2481953" cy="2249809"/>
          </a:xfrm>
        </p:grpSpPr>
        <p:sp>
          <p:nvSpPr>
            <p:cNvPr id="41" name="타원 16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4" name="자유형 16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자유형 16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4088557" y="2986039"/>
            <a:ext cx="66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val 80"/>
          <p:cNvSpPr>
            <a:spLocks noChangeArrowheads="1"/>
          </p:cNvSpPr>
          <p:nvPr/>
        </p:nvSpPr>
        <p:spPr bwMode="auto">
          <a:xfrm>
            <a:off x="5166210" y="3042662"/>
            <a:ext cx="1124708" cy="318126"/>
          </a:xfrm>
          <a:prstGeom prst="ellipse">
            <a:avLst/>
          </a:prstGeom>
          <a:gradFill rotWithShape="1">
            <a:gsLst>
              <a:gs pos="0">
                <a:schemeClr val="tx1">
                  <a:alpha val="53000"/>
                </a:schemeClr>
              </a:gs>
              <a:gs pos="100000">
                <a:schemeClr val="tx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타원 169"/>
          <p:cNvSpPr/>
          <p:nvPr/>
        </p:nvSpPr>
        <p:spPr>
          <a:xfrm>
            <a:off x="5357724" y="2410909"/>
            <a:ext cx="741680" cy="741680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0" name="그룹 60"/>
          <p:cNvGrpSpPr/>
          <p:nvPr/>
        </p:nvGrpSpPr>
        <p:grpSpPr>
          <a:xfrm>
            <a:off x="5307079" y="2383709"/>
            <a:ext cx="869655" cy="788315"/>
            <a:chOff x="5075123" y="3457302"/>
            <a:chExt cx="2481953" cy="2249809"/>
          </a:xfrm>
        </p:grpSpPr>
        <p:sp>
          <p:nvSpPr>
            <p:cNvPr id="51" name="타원 171"/>
            <p:cNvSpPr/>
            <p:nvPr/>
          </p:nvSpPr>
          <p:spPr>
            <a:xfrm>
              <a:off x="5159815" y="3457302"/>
              <a:ext cx="2249809" cy="2249809"/>
            </a:xfrm>
            <a:prstGeom prst="ellipse">
              <a:avLst/>
            </a:prstGeom>
            <a:gradFill flip="none" rotWithShape="1">
              <a:gsLst>
                <a:gs pos="62000">
                  <a:schemeClr val="bg1">
                    <a:alpha val="0"/>
                  </a:schemeClr>
                </a:gs>
                <a:gs pos="45000">
                  <a:schemeClr val="bg1">
                    <a:alpha val="0"/>
                  </a:schemeClr>
                </a:gs>
                <a:gs pos="100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54" name="자유형 174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자유형 175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5379450" y="2579065"/>
            <a:ext cx="6689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직선 연결선 178"/>
          <p:cNvCxnSpPr/>
          <p:nvPr/>
        </p:nvCxnSpPr>
        <p:spPr>
          <a:xfrm rot="5400000">
            <a:off x="6040622" y="3193604"/>
            <a:ext cx="137138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양쪽 모서리가 둥근 사각형 179"/>
          <p:cNvSpPr/>
          <p:nvPr/>
        </p:nvSpPr>
        <p:spPr>
          <a:xfrm rot="10800000">
            <a:off x="4005748" y="1169982"/>
            <a:ext cx="868697" cy="2475326"/>
          </a:xfrm>
          <a:prstGeom prst="round2SameRect">
            <a:avLst>
              <a:gd name="adj1" fmla="val 50000"/>
              <a:gd name="adj2" fmla="val 0"/>
            </a:avLst>
          </a:prstGeom>
          <a:noFill/>
          <a:ln w="1270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898411" y="1294474"/>
            <a:ext cx="1107880" cy="26161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 bwMode="auto">
          <a:xfrm>
            <a:off x="3884253" y="1462013"/>
            <a:ext cx="1136196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</a:t>
            </a:r>
            <a:endParaRPr kumimoji="0" lang="en-US" altLang="ko-KR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AutoShape 42"/>
          <p:cNvSpPr>
            <a:spLocks noChangeArrowheads="1"/>
          </p:cNvSpPr>
          <p:nvPr/>
        </p:nvSpPr>
        <p:spPr bwMode="auto">
          <a:xfrm rot="6357578" flipH="1" flipV="1">
            <a:off x="4738658" y="2294515"/>
            <a:ext cx="496717" cy="522674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50"/>
          <p:cNvSpPr txBox="1">
            <a:spLocks noChangeArrowheads="1"/>
          </p:cNvSpPr>
          <p:nvPr/>
        </p:nvSpPr>
        <p:spPr bwMode="auto">
          <a:xfrm flipH="1">
            <a:off x="4742565" y="2390505"/>
            <a:ext cx="51167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64" name="AutoShape 42"/>
          <p:cNvSpPr>
            <a:spLocks noChangeArrowheads="1"/>
          </p:cNvSpPr>
          <p:nvPr/>
        </p:nvSpPr>
        <p:spPr bwMode="auto">
          <a:xfrm rot="6357578" flipH="1" flipV="1">
            <a:off x="6029551" y="1907491"/>
            <a:ext cx="496717" cy="522674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 Box 50"/>
          <p:cNvSpPr txBox="1">
            <a:spLocks noChangeArrowheads="1"/>
          </p:cNvSpPr>
          <p:nvPr/>
        </p:nvSpPr>
        <p:spPr bwMode="auto">
          <a:xfrm flipH="1">
            <a:off x="6033457" y="2003480"/>
            <a:ext cx="51167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66" name="AutoShape 42"/>
          <p:cNvSpPr>
            <a:spLocks noChangeArrowheads="1"/>
          </p:cNvSpPr>
          <p:nvPr/>
        </p:nvSpPr>
        <p:spPr bwMode="auto">
          <a:xfrm rot="6357578" flipH="1" flipV="1">
            <a:off x="3447767" y="2681540"/>
            <a:ext cx="496717" cy="522674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 Box 50"/>
          <p:cNvSpPr txBox="1">
            <a:spLocks noChangeArrowheads="1"/>
          </p:cNvSpPr>
          <p:nvPr/>
        </p:nvSpPr>
        <p:spPr bwMode="auto">
          <a:xfrm flipH="1">
            <a:off x="3451673" y="2777529"/>
            <a:ext cx="51167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68" name="AutoShape 42"/>
          <p:cNvSpPr>
            <a:spLocks noChangeArrowheads="1"/>
          </p:cNvSpPr>
          <p:nvPr/>
        </p:nvSpPr>
        <p:spPr bwMode="auto">
          <a:xfrm rot="6357578" flipH="1" flipV="1">
            <a:off x="2156875" y="3068563"/>
            <a:ext cx="496717" cy="522674"/>
          </a:xfrm>
          <a:custGeom>
            <a:avLst/>
            <a:gdLst>
              <a:gd name="G0" fmla="+- 0 0 0"/>
              <a:gd name="G1" fmla="+- -7261746 0 0"/>
              <a:gd name="G2" fmla="+- 0 0 -7261746"/>
              <a:gd name="G3" fmla="+- 10800 0 0"/>
              <a:gd name="G4" fmla="+- 0 0 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400 0 0"/>
              <a:gd name="G9" fmla="+- 0 0 -7261746"/>
              <a:gd name="G10" fmla="+- 5400 0 2700"/>
              <a:gd name="G11" fmla="cos G10 0"/>
              <a:gd name="G12" fmla="sin G10 0"/>
              <a:gd name="G13" fmla="cos 13500 0"/>
              <a:gd name="G14" fmla="sin 13500 0"/>
              <a:gd name="G15" fmla="+- G11 10800 0"/>
              <a:gd name="G16" fmla="+- G12 10800 0"/>
              <a:gd name="G17" fmla="+- G13 10800 0"/>
              <a:gd name="G18" fmla="+- G14 10800 0"/>
              <a:gd name="G19" fmla="*/ 5400 1 2"/>
              <a:gd name="G20" fmla="+- G19 5400 0"/>
              <a:gd name="G21" fmla="cos G20 0"/>
              <a:gd name="G22" fmla="sin G20 0"/>
              <a:gd name="G23" fmla="+- G21 10800 0"/>
              <a:gd name="G24" fmla="+- G12 G23 G22"/>
              <a:gd name="G25" fmla="+- G22 G23 G11"/>
              <a:gd name="G26" fmla="cos 10800 0"/>
              <a:gd name="G27" fmla="sin 10800 0"/>
              <a:gd name="G28" fmla="cos 5400 0"/>
              <a:gd name="G29" fmla="sin 5400 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7261746"/>
              <a:gd name="G36" fmla="sin G34 -7261746"/>
              <a:gd name="G37" fmla="+/ -7261746 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400 G39"/>
              <a:gd name="G43" fmla="sin 54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6932 w 21600"/>
              <a:gd name="T5" fmla="*/ 1909 h 21600"/>
              <a:gd name="T6" fmla="*/ 7922 w 21600"/>
              <a:gd name="T7" fmla="*/ 3228 h 21600"/>
              <a:gd name="T8" fmla="*/ 13866 w 21600"/>
              <a:gd name="T9" fmla="*/ 6354 h 21600"/>
              <a:gd name="T10" fmla="*/ 24300 w 21600"/>
              <a:gd name="T11" fmla="*/ 10800 h 21600"/>
              <a:gd name="T12" fmla="*/ 18900 w 21600"/>
              <a:gd name="T13" fmla="*/ 16200 h 21600"/>
              <a:gd name="T14" fmla="*/ 13500 w 21600"/>
              <a:gd name="T15" fmla="*/ 10800 h 21600"/>
              <a:gd name="T16" fmla="*/ 3163 w 21600"/>
              <a:gd name="T17" fmla="*/ 3163 h 21600"/>
              <a:gd name="T18" fmla="*/ 18437 w 21600"/>
              <a:gd name="T19" fmla="*/ 18437 h 21600"/>
              <a:gd name="connsiteX0" fmla="*/ 7319 w 15419"/>
              <a:gd name="connsiteY0" fmla="*/ 10800 h 16200"/>
              <a:gd name="connsiteX1" fmla="*/ 1919 w 15419"/>
              <a:gd name="connsiteY1" fmla="*/ 5400 h 16200"/>
              <a:gd name="connsiteX2" fmla="*/ 0 w 15419"/>
              <a:gd name="connsiteY2" fmla="*/ 5752 h 16200"/>
              <a:gd name="connsiteX3" fmla="*/ 1919 w 15419"/>
              <a:gd name="connsiteY3" fmla="*/ 0 h 16200"/>
              <a:gd name="connsiteX4" fmla="*/ 12719 w 15419"/>
              <a:gd name="connsiteY4" fmla="*/ 10799 h 16200"/>
              <a:gd name="connsiteX5" fmla="*/ 12719 w 15419"/>
              <a:gd name="connsiteY5" fmla="*/ 10800 h 16200"/>
              <a:gd name="connsiteX6" fmla="*/ 15419 w 15419"/>
              <a:gd name="connsiteY6" fmla="*/ 10800 h 16200"/>
              <a:gd name="connsiteX7" fmla="*/ 10019 w 15419"/>
              <a:gd name="connsiteY7" fmla="*/ 16200 h 16200"/>
              <a:gd name="connsiteX8" fmla="*/ 4619 w 15419"/>
              <a:gd name="connsiteY8" fmla="*/ 10800 h 16200"/>
              <a:gd name="connsiteX9" fmla="*/ 7319 w 15419"/>
              <a:gd name="connsiteY9" fmla="*/ 10800 h 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419" h="16200">
                <a:moveTo>
                  <a:pt x="7319" y="10800"/>
                </a:moveTo>
                <a:cubicBezTo>
                  <a:pt x="7319" y="7817"/>
                  <a:pt x="4901" y="5400"/>
                  <a:pt x="1919" y="5400"/>
                </a:cubicBezTo>
                <a:cubicBezTo>
                  <a:pt x="1263" y="5399"/>
                  <a:pt x="613" y="5519"/>
                  <a:pt x="0" y="5752"/>
                </a:cubicBezTo>
                <a:lnTo>
                  <a:pt x="1919" y="0"/>
                </a:lnTo>
                <a:cubicBezTo>
                  <a:pt x="7883" y="0"/>
                  <a:pt x="12718" y="4835"/>
                  <a:pt x="12719" y="10799"/>
                </a:cubicBezTo>
                <a:lnTo>
                  <a:pt x="12719" y="10800"/>
                </a:lnTo>
                <a:lnTo>
                  <a:pt x="15419" y="10800"/>
                </a:lnTo>
                <a:lnTo>
                  <a:pt x="10019" y="16200"/>
                </a:lnTo>
                <a:lnTo>
                  <a:pt x="4619" y="10800"/>
                </a:lnTo>
                <a:lnTo>
                  <a:pt x="7319" y="108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 Box 50"/>
          <p:cNvSpPr txBox="1">
            <a:spLocks noChangeArrowheads="1"/>
          </p:cNvSpPr>
          <p:nvPr/>
        </p:nvSpPr>
        <p:spPr bwMode="auto">
          <a:xfrm flipH="1">
            <a:off x="2160781" y="3164553"/>
            <a:ext cx="511679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</a:t>
            </a:r>
          </a:p>
        </p:txBody>
      </p:sp>
      <p:sp>
        <p:nvSpPr>
          <p:cNvPr id="70" name="오른쪽 화살표 190"/>
          <p:cNvSpPr/>
          <p:nvPr/>
        </p:nvSpPr>
        <p:spPr>
          <a:xfrm rot="20700000">
            <a:off x="2661327" y="3791871"/>
            <a:ext cx="4783106" cy="234138"/>
          </a:xfrm>
          <a:prstGeom prst="rightArrow">
            <a:avLst>
              <a:gd name="adj1" fmla="val 36753"/>
              <a:gd name="adj2" fmla="val 5876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lumMod val="6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1043608" y="1149913"/>
            <a:ext cx="226292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043608" y="1851670"/>
            <a:ext cx="226292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171636" y="4000601"/>
            <a:ext cx="1107880" cy="261610"/>
          </a:xfrm>
          <a:prstGeom prst="rect">
            <a:avLst/>
          </a:prstGeom>
          <a:noFill/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rPr>
              <a:t>TEXT HERE</a:t>
            </a:r>
            <a:endParaRPr lang="ko-KR" altLang="en-US" sz="1100" dirty="0">
              <a:solidFill>
                <a:schemeClr val="bg1"/>
              </a:solidFill>
              <a:latin typeface="Arial" pitchFamily="34" charset="0"/>
              <a:ea typeface="휴먼둥근헤드라인" pitchFamily="18" charset="-127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 bwMode="auto">
          <a:xfrm>
            <a:off x="6157478" y="4168140"/>
            <a:ext cx="1136196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</a:t>
            </a:r>
            <a:endParaRPr kumimoji="0" lang="en-US" altLang="ko-KR" sz="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kumimoji="0" lang="en-US" altLang="ko-KR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185</Words>
  <Application>Microsoft Office PowerPoint</Application>
  <PresentationFormat>On-screen Show (16:9)</PresentationFormat>
  <Paragraphs>48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2014-03-24T21:48:05Z</dcterms:modified>
</cp:coreProperties>
</file>