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</a:t>
            </a:r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127"/>
          <p:cNvSpPr/>
          <p:nvPr/>
        </p:nvSpPr>
        <p:spPr>
          <a:xfrm>
            <a:off x="321874" y="3879050"/>
            <a:ext cx="8280000" cy="2160000"/>
          </a:xfrm>
          <a:custGeom>
            <a:avLst/>
            <a:gdLst>
              <a:gd name="connsiteX0" fmla="*/ 0 w 5419725"/>
              <a:gd name="connsiteY0" fmla="*/ 1466850 h 1466850"/>
              <a:gd name="connsiteX1" fmla="*/ 1085850 w 5419725"/>
              <a:gd name="connsiteY1" fmla="*/ 1457325 h 1466850"/>
              <a:gd name="connsiteX2" fmla="*/ 1076325 w 5419725"/>
              <a:gd name="connsiteY2" fmla="*/ 1085850 h 1466850"/>
              <a:gd name="connsiteX3" fmla="*/ 2181225 w 5419725"/>
              <a:gd name="connsiteY3" fmla="*/ 1104900 h 1466850"/>
              <a:gd name="connsiteX4" fmla="*/ 2143125 w 5419725"/>
              <a:gd name="connsiteY4" fmla="*/ 676275 h 1466850"/>
              <a:gd name="connsiteX5" fmla="*/ 3295650 w 5419725"/>
              <a:gd name="connsiteY5" fmla="*/ 752475 h 1466850"/>
              <a:gd name="connsiteX6" fmla="*/ 3248025 w 5419725"/>
              <a:gd name="connsiteY6" fmla="*/ 371475 h 1466850"/>
              <a:gd name="connsiteX7" fmla="*/ 4371975 w 5419725"/>
              <a:gd name="connsiteY7" fmla="*/ 361950 h 1466850"/>
              <a:gd name="connsiteX8" fmla="*/ 4295775 w 5419725"/>
              <a:gd name="connsiteY8" fmla="*/ 0 h 1466850"/>
              <a:gd name="connsiteX9" fmla="*/ 5419725 w 5419725"/>
              <a:gd name="connsiteY9" fmla="*/ 0 h 1466850"/>
              <a:gd name="connsiteX0" fmla="*/ 0 w 6030075"/>
              <a:gd name="connsiteY0" fmla="*/ 1093787 h 1457325"/>
              <a:gd name="connsiteX1" fmla="*/ 1696200 w 6030075"/>
              <a:gd name="connsiteY1" fmla="*/ 1457325 h 1457325"/>
              <a:gd name="connsiteX2" fmla="*/ 1686675 w 6030075"/>
              <a:gd name="connsiteY2" fmla="*/ 1085850 h 1457325"/>
              <a:gd name="connsiteX3" fmla="*/ 2791575 w 6030075"/>
              <a:gd name="connsiteY3" fmla="*/ 1104900 h 1457325"/>
              <a:gd name="connsiteX4" fmla="*/ 2753475 w 6030075"/>
              <a:gd name="connsiteY4" fmla="*/ 676275 h 1457325"/>
              <a:gd name="connsiteX5" fmla="*/ 3906000 w 6030075"/>
              <a:gd name="connsiteY5" fmla="*/ 752475 h 1457325"/>
              <a:gd name="connsiteX6" fmla="*/ 3858375 w 6030075"/>
              <a:gd name="connsiteY6" fmla="*/ 371475 h 1457325"/>
              <a:gd name="connsiteX7" fmla="*/ 4982325 w 6030075"/>
              <a:gd name="connsiteY7" fmla="*/ 361950 h 1457325"/>
              <a:gd name="connsiteX8" fmla="*/ 4906125 w 6030075"/>
              <a:gd name="connsiteY8" fmla="*/ 0 h 1457325"/>
              <a:gd name="connsiteX9" fmla="*/ 6030075 w 6030075"/>
              <a:gd name="connsiteY9" fmla="*/ 0 h 1457325"/>
              <a:gd name="connsiteX0" fmla="*/ 0 w 6615140"/>
              <a:gd name="connsiteY0" fmla="*/ 1814513 h 1814513"/>
              <a:gd name="connsiteX1" fmla="*/ 2281265 w 6615140"/>
              <a:gd name="connsiteY1" fmla="*/ 1457325 h 1814513"/>
              <a:gd name="connsiteX2" fmla="*/ 2271740 w 6615140"/>
              <a:gd name="connsiteY2" fmla="*/ 1085850 h 1814513"/>
              <a:gd name="connsiteX3" fmla="*/ 3376640 w 6615140"/>
              <a:gd name="connsiteY3" fmla="*/ 1104900 h 1814513"/>
              <a:gd name="connsiteX4" fmla="*/ 3338540 w 6615140"/>
              <a:gd name="connsiteY4" fmla="*/ 676275 h 1814513"/>
              <a:gd name="connsiteX5" fmla="*/ 4491065 w 6615140"/>
              <a:gd name="connsiteY5" fmla="*/ 752475 h 1814513"/>
              <a:gd name="connsiteX6" fmla="*/ 4443440 w 6615140"/>
              <a:gd name="connsiteY6" fmla="*/ 371475 h 1814513"/>
              <a:gd name="connsiteX7" fmla="*/ 5567390 w 6615140"/>
              <a:gd name="connsiteY7" fmla="*/ 361950 h 1814513"/>
              <a:gd name="connsiteX8" fmla="*/ 5491190 w 6615140"/>
              <a:gd name="connsiteY8" fmla="*/ 0 h 1814513"/>
              <a:gd name="connsiteX9" fmla="*/ 6615140 w 6615140"/>
              <a:gd name="connsiteY9" fmla="*/ 0 h 1814513"/>
              <a:gd name="connsiteX0" fmla="*/ 0 w 6480175"/>
              <a:gd name="connsiteY0" fmla="*/ 1814513 h 1814513"/>
              <a:gd name="connsiteX1" fmla="*/ 2146300 w 6480175"/>
              <a:gd name="connsiteY1" fmla="*/ 1457325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4321175 w 6480175"/>
              <a:gd name="connsiteY8" fmla="*/ 373063 h 1814513"/>
              <a:gd name="connsiteX9" fmla="*/ 6480175 w 6480175"/>
              <a:gd name="connsiteY9" fmla="*/ 0 h 1814513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079500 w 5400675"/>
              <a:gd name="connsiteY2" fmla="*/ 1081088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600450 w 5400675"/>
              <a:gd name="connsiteY6" fmla="*/ 360362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1 h 1441451"/>
              <a:gd name="connsiteX1" fmla="*/ 1079500 w 5400675"/>
              <a:gd name="connsiteY1" fmla="*/ 1441451 h 1441451"/>
              <a:gd name="connsiteX2" fmla="*/ 1439863 w 5400675"/>
              <a:gd name="connsiteY2" fmla="*/ 1081088 h 1441451"/>
              <a:gd name="connsiteX3" fmla="*/ 2160588 w 5400675"/>
              <a:gd name="connsiteY3" fmla="*/ 1081089 h 1441451"/>
              <a:gd name="connsiteX4" fmla="*/ 2520950 w 5400675"/>
              <a:gd name="connsiteY4" fmla="*/ 720725 h 1441451"/>
              <a:gd name="connsiteX5" fmla="*/ 3240088 w 5400675"/>
              <a:gd name="connsiteY5" fmla="*/ 720726 h 1441451"/>
              <a:gd name="connsiteX6" fmla="*/ 3600450 w 5400675"/>
              <a:gd name="connsiteY6" fmla="*/ 360363 h 1441451"/>
              <a:gd name="connsiteX7" fmla="*/ 4321175 w 5400675"/>
              <a:gd name="connsiteY7" fmla="*/ 360364 h 1441451"/>
              <a:gd name="connsiteX8" fmla="*/ 4679950 w 5400675"/>
              <a:gd name="connsiteY8" fmla="*/ 0 h 1441451"/>
              <a:gd name="connsiteX9" fmla="*/ 5400675 w 5400675"/>
              <a:gd name="connsiteY9" fmla="*/ 1 h 1441451"/>
              <a:gd name="connsiteX0" fmla="*/ 0 w 5040312"/>
              <a:gd name="connsiteY0" fmla="*/ 1441451 h 1441451"/>
              <a:gd name="connsiteX1" fmla="*/ 719137 w 5040312"/>
              <a:gd name="connsiteY1" fmla="*/ 1441451 h 1441451"/>
              <a:gd name="connsiteX2" fmla="*/ 1079500 w 5040312"/>
              <a:gd name="connsiteY2" fmla="*/ 1081088 h 1441451"/>
              <a:gd name="connsiteX3" fmla="*/ 1800225 w 5040312"/>
              <a:gd name="connsiteY3" fmla="*/ 1081089 h 1441451"/>
              <a:gd name="connsiteX4" fmla="*/ 2160587 w 5040312"/>
              <a:gd name="connsiteY4" fmla="*/ 720725 h 1441451"/>
              <a:gd name="connsiteX5" fmla="*/ 2879725 w 5040312"/>
              <a:gd name="connsiteY5" fmla="*/ 720726 h 1441451"/>
              <a:gd name="connsiteX6" fmla="*/ 3240087 w 5040312"/>
              <a:gd name="connsiteY6" fmla="*/ 360363 h 1441451"/>
              <a:gd name="connsiteX7" fmla="*/ 3960812 w 5040312"/>
              <a:gd name="connsiteY7" fmla="*/ 360364 h 1441451"/>
              <a:gd name="connsiteX8" fmla="*/ 4319587 w 5040312"/>
              <a:gd name="connsiteY8" fmla="*/ 0 h 1441451"/>
              <a:gd name="connsiteX9" fmla="*/ 5040312 w 5040312"/>
              <a:gd name="connsiteY9" fmla="*/ 1 h 144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312" h="1441451">
                <a:moveTo>
                  <a:pt x="0" y="1441451"/>
                </a:moveTo>
                <a:lnTo>
                  <a:pt x="719137" y="1441451"/>
                </a:lnTo>
                <a:lnTo>
                  <a:pt x="1079500" y="1081088"/>
                </a:lnTo>
                <a:lnTo>
                  <a:pt x="1800225" y="1081089"/>
                </a:lnTo>
                <a:lnTo>
                  <a:pt x="2160587" y="720725"/>
                </a:lnTo>
                <a:lnTo>
                  <a:pt x="2879725" y="720726"/>
                </a:lnTo>
                <a:lnTo>
                  <a:pt x="3240087" y="360363"/>
                </a:lnTo>
                <a:lnTo>
                  <a:pt x="3960812" y="360364"/>
                </a:lnTo>
                <a:lnTo>
                  <a:pt x="4319587" y="0"/>
                </a:lnTo>
                <a:lnTo>
                  <a:pt x="5040312" y="1"/>
                </a:lnTo>
              </a:path>
            </a:pathLst>
          </a:custGeom>
          <a:ln w="25400"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bliqueBottomRight">
              <a:rot lat="1200000" lon="0" rev="0"/>
            </a:camera>
            <a:lightRig rig="threePt" dir="t"/>
          </a:scene3d>
          <a:sp3d>
            <a:bevelT w="0" h="12700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80"/>
          <p:cNvSpPr>
            <a:spLocks noChangeArrowheads="1"/>
          </p:cNvSpPr>
          <p:nvPr/>
        </p:nvSpPr>
        <p:spPr bwMode="auto">
          <a:xfrm>
            <a:off x="7315120" y="3555917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129"/>
          <p:cNvSpPr/>
          <p:nvPr/>
        </p:nvSpPr>
        <p:spPr>
          <a:xfrm>
            <a:off x="7572804" y="2705887"/>
            <a:ext cx="997937" cy="99793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1722" y="3004800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60"/>
          <p:cNvGrpSpPr/>
          <p:nvPr/>
        </p:nvGrpSpPr>
        <p:grpSpPr>
          <a:xfrm>
            <a:off x="7504659" y="2669289"/>
            <a:ext cx="1170129" cy="1060686"/>
            <a:chOff x="5075123" y="3457302"/>
            <a:chExt cx="2481953" cy="2249809"/>
          </a:xfrm>
        </p:grpSpPr>
        <p:sp>
          <p:nvSpPr>
            <p:cNvPr id="10" name="타원 13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" name="자유형 13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자유형 13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Oval 80"/>
          <p:cNvSpPr>
            <a:spLocks noChangeArrowheads="1"/>
          </p:cNvSpPr>
          <p:nvPr/>
        </p:nvSpPr>
        <p:spPr bwMode="auto">
          <a:xfrm>
            <a:off x="367485" y="5746263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타원 139"/>
          <p:cNvSpPr/>
          <p:nvPr/>
        </p:nvSpPr>
        <p:spPr>
          <a:xfrm>
            <a:off x="625169" y="4896233"/>
            <a:ext cx="997937" cy="99793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그룹 60"/>
          <p:cNvGrpSpPr/>
          <p:nvPr/>
        </p:nvGrpSpPr>
        <p:grpSpPr>
          <a:xfrm>
            <a:off x="557030" y="4859635"/>
            <a:ext cx="1170130" cy="1060686"/>
            <a:chOff x="5075123" y="3457302"/>
            <a:chExt cx="2481953" cy="2249809"/>
          </a:xfrm>
        </p:grpSpPr>
        <p:sp>
          <p:nvSpPr>
            <p:cNvPr id="19" name="타원 14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2" name="자유형 1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자유형 1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74087" y="5195146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2104394" y="5198678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타원 149"/>
          <p:cNvSpPr/>
          <p:nvPr/>
        </p:nvSpPr>
        <p:spPr>
          <a:xfrm>
            <a:off x="2362078" y="4348648"/>
            <a:ext cx="997937" cy="99793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그룹 60"/>
          <p:cNvGrpSpPr/>
          <p:nvPr/>
        </p:nvGrpSpPr>
        <p:grpSpPr>
          <a:xfrm>
            <a:off x="2293936" y="4312050"/>
            <a:ext cx="1170129" cy="1060686"/>
            <a:chOff x="5075123" y="3457302"/>
            <a:chExt cx="2481953" cy="2249809"/>
          </a:xfrm>
        </p:grpSpPr>
        <p:sp>
          <p:nvSpPr>
            <p:cNvPr id="29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410996" y="4647561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val 80"/>
          <p:cNvSpPr>
            <a:spLocks noChangeArrowheads="1"/>
          </p:cNvSpPr>
          <p:nvPr/>
        </p:nvSpPr>
        <p:spPr bwMode="auto">
          <a:xfrm>
            <a:off x="3841303" y="4651091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타원 159"/>
          <p:cNvSpPr/>
          <p:nvPr/>
        </p:nvSpPr>
        <p:spPr>
          <a:xfrm>
            <a:off x="4098987" y="3801061"/>
            <a:ext cx="997937" cy="99793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그룹 60"/>
          <p:cNvGrpSpPr/>
          <p:nvPr/>
        </p:nvGrpSpPr>
        <p:grpSpPr>
          <a:xfrm>
            <a:off x="4030844" y="3764463"/>
            <a:ext cx="1170129" cy="1060686"/>
            <a:chOff x="5075123" y="3457302"/>
            <a:chExt cx="2481953" cy="2249809"/>
          </a:xfrm>
        </p:grpSpPr>
        <p:sp>
          <p:nvSpPr>
            <p:cNvPr id="41" name="타원 16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16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16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147905" y="4099974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80"/>
          <p:cNvSpPr>
            <a:spLocks noChangeArrowheads="1"/>
          </p:cNvSpPr>
          <p:nvPr/>
        </p:nvSpPr>
        <p:spPr bwMode="auto">
          <a:xfrm>
            <a:off x="5578212" y="4103504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타원 169"/>
          <p:cNvSpPr/>
          <p:nvPr/>
        </p:nvSpPr>
        <p:spPr>
          <a:xfrm>
            <a:off x="5835896" y="3253474"/>
            <a:ext cx="997937" cy="99793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그룹 60"/>
          <p:cNvGrpSpPr/>
          <p:nvPr/>
        </p:nvGrpSpPr>
        <p:grpSpPr>
          <a:xfrm>
            <a:off x="5767752" y="3216876"/>
            <a:ext cx="1170129" cy="1060686"/>
            <a:chOff x="5075123" y="3457302"/>
            <a:chExt cx="2481953" cy="2249809"/>
          </a:xfrm>
        </p:grpSpPr>
        <p:sp>
          <p:nvSpPr>
            <p:cNvPr id="51" name="타원 17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4" name="자유형 17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자유형 17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884814" y="3552387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직선 연결선 178"/>
          <p:cNvCxnSpPr/>
          <p:nvPr/>
        </p:nvCxnSpPr>
        <p:spPr>
          <a:xfrm rot="5400000">
            <a:off x="6754742" y="4306598"/>
            <a:ext cx="184520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양쪽 모서리가 둥근 사각형 179"/>
          <p:cNvSpPr/>
          <p:nvPr/>
        </p:nvSpPr>
        <p:spPr>
          <a:xfrm rot="10800000">
            <a:off x="4016800" y="1583794"/>
            <a:ext cx="1168840" cy="3330575"/>
          </a:xfrm>
          <a:prstGeom prst="round2SameRect">
            <a:avLst>
              <a:gd name="adj1" fmla="val 50000"/>
              <a:gd name="adj2" fmla="val 0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72377" y="1552600"/>
            <a:ext cx="1490663" cy="3079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3853327" y="1778025"/>
            <a:ext cx="1528763" cy="50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 useBgFill="1">
        <p:nvSpPr>
          <p:cNvPr id="62" name="AutoShape 42"/>
          <p:cNvSpPr>
            <a:spLocks noChangeArrowheads="1"/>
          </p:cNvSpPr>
          <p:nvPr/>
        </p:nvSpPr>
        <p:spPr bwMode="auto">
          <a:xfrm rot="6357578" flipH="1" flipV="1">
            <a:off x="5002937" y="3096865"/>
            <a:ext cx="668338" cy="703263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50"/>
          <p:cNvSpPr txBox="1">
            <a:spLocks noChangeArrowheads="1"/>
          </p:cNvSpPr>
          <p:nvPr/>
        </p:nvSpPr>
        <p:spPr bwMode="auto">
          <a:xfrm flipH="1">
            <a:off x="5102294" y="3255547"/>
            <a:ext cx="5790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 useBgFill="1">
        <p:nvSpPr>
          <p:cNvPr id="64" name="AutoShape 42"/>
          <p:cNvSpPr>
            <a:spLocks noChangeArrowheads="1"/>
          </p:cNvSpPr>
          <p:nvPr/>
        </p:nvSpPr>
        <p:spPr bwMode="auto">
          <a:xfrm rot="6357578" flipH="1" flipV="1">
            <a:off x="6739845" y="2576120"/>
            <a:ext cx="668338" cy="703263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50"/>
          <p:cNvSpPr txBox="1">
            <a:spLocks noChangeArrowheads="1"/>
          </p:cNvSpPr>
          <p:nvPr/>
        </p:nvSpPr>
        <p:spPr bwMode="auto">
          <a:xfrm flipH="1">
            <a:off x="6839202" y="2734802"/>
            <a:ext cx="5790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 useBgFill="1">
        <p:nvSpPr>
          <p:cNvPr id="66" name="AutoShape 42"/>
          <p:cNvSpPr>
            <a:spLocks noChangeArrowheads="1"/>
          </p:cNvSpPr>
          <p:nvPr/>
        </p:nvSpPr>
        <p:spPr bwMode="auto">
          <a:xfrm rot="6357578" flipH="1" flipV="1">
            <a:off x="3266030" y="3617610"/>
            <a:ext cx="668338" cy="703263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50"/>
          <p:cNvSpPr txBox="1">
            <a:spLocks noChangeArrowheads="1"/>
          </p:cNvSpPr>
          <p:nvPr/>
        </p:nvSpPr>
        <p:spPr bwMode="auto">
          <a:xfrm flipH="1">
            <a:off x="3365387" y="3776292"/>
            <a:ext cx="5790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 useBgFill="1">
        <p:nvSpPr>
          <p:cNvPr id="68" name="AutoShape 42"/>
          <p:cNvSpPr>
            <a:spLocks noChangeArrowheads="1"/>
          </p:cNvSpPr>
          <p:nvPr/>
        </p:nvSpPr>
        <p:spPr bwMode="auto">
          <a:xfrm rot="6357578" flipH="1" flipV="1">
            <a:off x="1529123" y="4138354"/>
            <a:ext cx="668338" cy="703263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50"/>
          <p:cNvSpPr txBox="1">
            <a:spLocks noChangeArrowheads="1"/>
          </p:cNvSpPr>
          <p:nvPr/>
        </p:nvSpPr>
        <p:spPr bwMode="auto">
          <a:xfrm flipH="1">
            <a:off x="1628480" y="4297036"/>
            <a:ext cx="5790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70" name="오른쪽 화살표 190"/>
          <p:cNvSpPr/>
          <p:nvPr/>
        </p:nvSpPr>
        <p:spPr>
          <a:xfrm rot="20700000">
            <a:off x="2207868" y="5111571"/>
            <a:ext cx="6435715" cy="315035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5088" y="1556792"/>
            <a:ext cx="3044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42173" y="5315088"/>
            <a:ext cx="1490663" cy="3079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6923123" y="5540513"/>
            <a:ext cx="1528763" cy="50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95536" y="2323088"/>
            <a:ext cx="3044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자유형 127"/>
          <p:cNvSpPr/>
          <p:nvPr/>
        </p:nvSpPr>
        <p:spPr>
          <a:xfrm>
            <a:off x="321874" y="3879050"/>
            <a:ext cx="8280000" cy="2160000"/>
          </a:xfrm>
          <a:custGeom>
            <a:avLst/>
            <a:gdLst>
              <a:gd name="connsiteX0" fmla="*/ 0 w 5419725"/>
              <a:gd name="connsiteY0" fmla="*/ 1466850 h 1466850"/>
              <a:gd name="connsiteX1" fmla="*/ 1085850 w 5419725"/>
              <a:gd name="connsiteY1" fmla="*/ 1457325 h 1466850"/>
              <a:gd name="connsiteX2" fmla="*/ 1076325 w 5419725"/>
              <a:gd name="connsiteY2" fmla="*/ 1085850 h 1466850"/>
              <a:gd name="connsiteX3" fmla="*/ 2181225 w 5419725"/>
              <a:gd name="connsiteY3" fmla="*/ 1104900 h 1466850"/>
              <a:gd name="connsiteX4" fmla="*/ 2143125 w 5419725"/>
              <a:gd name="connsiteY4" fmla="*/ 676275 h 1466850"/>
              <a:gd name="connsiteX5" fmla="*/ 3295650 w 5419725"/>
              <a:gd name="connsiteY5" fmla="*/ 752475 h 1466850"/>
              <a:gd name="connsiteX6" fmla="*/ 3248025 w 5419725"/>
              <a:gd name="connsiteY6" fmla="*/ 371475 h 1466850"/>
              <a:gd name="connsiteX7" fmla="*/ 4371975 w 5419725"/>
              <a:gd name="connsiteY7" fmla="*/ 361950 h 1466850"/>
              <a:gd name="connsiteX8" fmla="*/ 4295775 w 5419725"/>
              <a:gd name="connsiteY8" fmla="*/ 0 h 1466850"/>
              <a:gd name="connsiteX9" fmla="*/ 5419725 w 5419725"/>
              <a:gd name="connsiteY9" fmla="*/ 0 h 1466850"/>
              <a:gd name="connsiteX0" fmla="*/ 0 w 6030075"/>
              <a:gd name="connsiteY0" fmla="*/ 1093787 h 1457325"/>
              <a:gd name="connsiteX1" fmla="*/ 1696200 w 6030075"/>
              <a:gd name="connsiteY1" fmla="*/ 1457325 h 1457325"/>
              <a:gd name="connsiteX2" fmla="*/ 1686675 w 6030075"/>
              <a:gd name="connsiteY2" fmla="*/ 1085850 h 1457325"/>
              <a:gd name="connsiteX3" fmla="*/ 2791575 w 6030075"/>
              <a:gd name="connsiteY3" fmla="*/ 1104900 h 1457325"/>
              <a:gd name="connsiteX4" fmla="*/ 2753475 w 6030075"/>
              <a:gd name="connsiteY4" fmla="*/ 676275 h 1457325"/>
              <a:gd name="connsiteX5" fmla="*/ 3906000 w 6030075"/>
              <a:gd name="connsiteY5" fmla="*/ 752475 h 1457325"/>
              <a:gd name="connsiteX6" fmla="*/ 3858375 w 6030075"/>
              <a:gd name="connsiteY6" fmla="*/ 371475 h 1457325"/>
              <a:gd name="connsiteX7" fmla="*/ 4982325 w 6030075"/>
              <a:gd name="connsiteY7" fmla="*/ 361950 h 1457325"/>
              <a:gd name="connsiteX8" fmla="*/ 4906125 w 6030075"/>
              <a:gd name="connsiteY8" fmla="*/ 0 h 1457325"/>
              <a:gd name="connsiteX9" fmla="*/ 6030075 w 6030075"/>
              <a:gd name="connsiteY9" fmla="*/ 0 h 1457325"/>
              <a:gd name="connsiteX0" fmla="*/ 0 w 6615140"/>
              <a:gd name="connsiteY0" fmla="*/ 1814513 h 1814513"/>
              <a:gd name="connsiteX1" fmla="*/ 2281265 w 6615140"/>
              <a:gd name="connsiteY1" fmla="*/ 1457325 h 1814513"/>
              <a:gd name="connsiteX2" fmla="*/ 2271740 w 6615140"/>
              <a:gd name="connsiteY2" fmla="*/ 1085850 h 1814513"/>
              <a:gd name="connsiteX3" fmla="*/ 3376640 w 6615140"/>
              <a:gd name="connsiteY3" fmla="*/ 1104900 h 1814513"/>
              <a:gd name="connsiteX4" fmla="*/ 3338540 w 6615140"/>
              <a:gd name="connsiteY4" fmla="*/ 676275 h 1814513"/>
              <a:gd name="connsiteX5" fmla="*/ 4491065 w 6615140"/>
              <a:gd name="connsiteY5" fmla="*/ 752475 h 1814513"/>
              <a:gd name="connsiteX6" fmla="*/ 4443440 w 6615140"/>
              <a:gd name="connsiteY6" fmla="*/ 371475 h 1814513"/>
              <a:gd name="connsiteX7" fmla="*/ 5567390 w 6615140"/>
              <a:gd name="connsiteY7" fmla="*/ 361950 h 1814513"/>
              <a:gd name="connsiteX8" fmla="*/ 5491190 w 6615140"/>
              <a:gd name="connsiteY8" fmla="*/ 0 h 1814513"/>
              <a:gd name="connsiteX9" fmla="*/ 6615140 w 6615140"/>
              <a:gd name="connsiteY9" fmla="*/ 0 h 1814513"/>
              <a:gd name="connsiteX0" fmla="*/ 0 w 6480175"/>
              <a:gd name="connsiteY0" fmla="*/ 1814513 h 1814513"/>
              <a:gd name="connsiteX1" fmla="*/ 2146300 w 6480175"/>
              <a:gd name="connsiteY1" fmla="*/ 1457325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4321175 w 6480175"/>
              <a:gd name="connsiteY8" fmla="*/ 373063 h 1814513"/>
              <a:gd name="connsiteX9" fmla="*/ 6480175 w 6480175"/>
              <a:gd name="connsiteY9" fmla="*/ 0 h 1814513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079500 w 5400675"/>
              <a:gd name="connsiteY2" fmla="*/ 1081088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600450 w 5400675"/>
              <a:gd name="connsiteY6" fmla="*/ 360362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1 h 1441451"/>
              <a:gd name="connsiteX1" fmla="*/ 1079500 w 5400675"/>
              <a:gd name="connsiteY1" fmla="*/ 1441451 h 1441451"/>
              <a:gd name="connsiteX2" fmla="*/ 1439863 w 5400675"/>
              <a:gd name="connsiteY2" fmla="*/ 1081088 h 1441451"/>
              <a:gd name="connsiteX3" fmla="*/ 2160588 w 5400675"/>
              <a:gd name="connsiteY3" fmla="*/ 1081089 h 1441451"/>
              <a:gd name="connsiteX4" fmla="*/ 2520950 w 5400675"/>
              <a:gd name="connsiteY4" fmla="*/ 720725 h 1441451"/>
              <a:gd name="connsiteX5" fmla="*/ 3240088 w 5400675"/>
              <a:gd name="connsiteY5" fmla="*/ 720726 h 1441451"/>
              <a:gd name="connsiteX6" fmla="*/ 3600450 w 5400675"/>
              <a:gd name="connsiteY6" fmla="*/ 360363 h 1441451"/>
              <a:gd name="connsiteX7" fmla="*/ 4321175 w 5400675"/>
              <a:gd name="connsiteY7" fmla="*/ 360364 h 1441451"/>
              <a:gd name="connsiteX8" fmla="*/ 4679950 w 5400675"/>
              <a:gd name="connsiteY8" fmla="*/ 0 h 1441451"/>
              <a:gd name="connsiteX9" fmla="*/ 5400675 w 5400675"/>
              <a:gd name="connsiteY9" fmla="*/ 1 h 1441451"/>
              <a:gd name="connsiteX0" fmla="*/ 0 w 5040312"/>
              <a:gd name="connsiteY0" fmla="*/ 1441451 h 1441451"/>
              <a:gd name="connsiteX1" fmla="*/ 719137 w 5040312"/>
              <a:gd name="connsiteY1" fmla="*/ 1441451 h 1441451"/>
              <a:gd name="connsiteX2" fmla="*/ 1079500 w 5040312"/>
              <a:gd name="connsiteY2" fmla="*/ 1081088 h 1441451"/>
              <a:gd name="connsiteX3" fmla="*/ 1800225 w 5040312"/>
              <a:gd name="connsiteY3" fmla="*/ 1081089 h 1441451"/>
              <a:gd name="connsiteX4" fmla="*/ 2160587 w 5040312"/>
              <a:gd name="connsiteY4" fmla="*/ 720725 h 1441451"/>
              <a:gd name="connsiteX5" fmla="*/ 2879725 w 5040312"/>
              <a:gd name="connsiteY5" fmla="*/ 720726 h 1441451"/>
              <a:gd name="connsiteX6" fmla="*/ 3240087 w 5040312"/>
              <a:gd name="connsiteY6" fmla="*/ 360363 h 1441451"/>
              <a:gd name="connsiteX7" fmla="*/ 3960812 w 5040312"/>
              <a:gd name="connsiteY7" fmla="*/ 360364 h 1441451"/>
              <a:gd name="connsiteX8" fmla="*/ 4319587 w 5040312"/>
              <a:gd name="connsiteY8" fmla="*/ 0 h 1441451"/>
              <a:gd name="connsiteX9" fmla="*/ 5040312 w 5040312"/>
              <a:gd name="connsiteY9" fmla="*/ 1 h 144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312" h="1441451">
                <a:moveTo>
                  <a:pt x="0" y="1441451"/>
                </a:moveTo>
                <a:lnTo>
                  <a:pt x="719137" y="1441451"/>
                </a:lnTo>
                <a:lnTo>
                  <a:pt x="1079500" y="1081088"/>
                </a:lnTo>
                <a:lnTo>
                  <a:pt x="1800225" y="1081089"/>
                </a:lnTo>
                <a:lnTo>
                  <a:pt x="2160587" y="720725"/>
                </a:lnTo>
                <a:lnTo>
                  <a:pt x="2879725" y="720726"/>
                </a:lnTo>
                <a:lnTo>
                  <a:pt x="3240087" y="360363"/>
                </a:lnTo>
                <a:lnTo>
                  <a:pt x="3960812" y="360364"/>
                </a:lnTo>
                <a:lnTo>
                  <a:pt x="4319587" y="0"/>
                </a:lnTo>
                <a:lnTo>
                  <a:pt x="5040312" y="1"/>
                </a:lnTo>
              </a:path>
            </a:pathLst>
          </a:custGeom>
          <a:ln w="25400"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bliqueBottomRight">
              <a:rot lat="1200000" lon="0" rev="0"/>
            </a:camera>
            <a:lightRig rig="threePt" dir="t"/>
          </a:scene3d>
          <a:sp3d>
            <a:bevelT w="0" h="12700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80"/>
          <p:cNvSpPr>
            <a:spLocks noChangeArrowheads="1"/>
          </p:cNvSpPr>
          <p:nvPr/>
        </p:nvSpPr>
        <p:spPr bwMode="auto">
          <a:xfrm>
            <a:off x="7315120" y="3555917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129"/>
          <p:cNvSpPr/>
          <p:nvPr/>
        </p:nvSpPr>
        <p:spPr>
          <a:xfrm>
            <a:off x="7572804" y="2705887"/>
            <a:ext cx="997937" cy="99793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1722" y="3004800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60"/>
          <p:cNvGrpSpPr/>
          <p:nvPr/>
        </p:nvGrpSpPr>
        <p:grpSpPr>
          <a:xfrm>
            <a:off x="7504659" y="2669289"/>
            <a:ext cx="1170129" cy="1060686"/>
            <a:chOff x="5075123" y="3457302"/>
            <a:chExt cx="2481953" cy="2249809"/>
          </a:xfrm>
        </p:grpSpPr>
        <p:sp>
          <p:nvSpPr>
            <p:cNvPr id="11" name="타원 13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" name="자유형 13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자유형 13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Oval 80"/>
          <p:cNvSpPr>
            <a:spLocks noChangeArrowheads="1"/>
          </p:cNvSpPr>
          <p:nvPr/>
        </p:nvSpPr>
        <p:spPr bwMode="auto">
          <a:xfrm>
            <a:off x="367485" y="5746263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타원 139"/>
          <p:cNvSpPr/>
          <p:nvPr/>
        </p:nvSpPr>
        <p:spPr>
          <a:xfrm>
            <a:off x="625169" y="4896233"/>
            <a:ext cx="997937" cy="99793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그룹 60"/>
          <p:cNvGrpSpPr/>
          <p:nvPr/>
        </p:nvGrpSpPr>
        <p:grpSpPr>
          <a:xfrm>
            <a:off x="557030" y="4859635"/>
            <a:ext cx="1170130" cy="1060686"/>
            <a:chOff x="5075123" y="3457302"/>
            <a:chExt cx="2481953" cy="2249809"/>
          </a:xfrm>
        </p:grpSpPr>
        <p:sp>
          <p:nvSpPr>
            <p:cNvPr id="20" name="타원 14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3" name="자유형 1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자유형 1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74087" y="5195146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80"/>
          <p:cNvSpPr>
            <a:spLocks noChangeArrowheads="1"/>
          </p:cNvSpPr>
          <p:nvPr/>
        </p:nvSpPr>
        <p:spPr bwMode="auto">
          <a:xfrm>
            <a:off x="2104394" y="5198678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타원 149"/>
          <p:cNvSpPr/>
          <p:nvPr/>
        </p:nvSpPr>
        <p:spPr>
          <a:xfrm>
            <a:off x="2362078" y="4348648"/>
            <a:ext cx="997937" cy="99793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그룹 60"/>
          <p:cNvGrpSpPr/>
          <p:nvPr/>
        </p:nvGrpSpPr>
        <p:grpSpPr>
          <a:xfrm>
            <a:off x="2293936" y="4312050"/>
            <a:ext cx="1170129" cy="1060686"/>
            <a:chOff x="5075123" y="3457302"/>
            <a:chExt cx="2481953" cy="2249809"/>
          </a:xfrm>
        </p:grpSpPr>
        <p:sp>
          <p:nvSpPr>
            <p:cNvPr id="30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410996" y="4647561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80"/>
          <p:cNvSpPr>
            <a:spLocks noChangeArrowheads="1"/>
          </p:cNvSpPr>
          <p:nvPr/>
        </p:nvSpPr>
        <p:spPr bwMode="auto">
          <a:xfrm>
            <a:off x="3841303" y="4651091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타원 159"/>
          <p:cNvSpPr/>
          <p:nvPr/>
        </p:nvSpPr>
        <p:spPr>
          <a:xfrm>
            <a:off x="4098987" y="3801061"/>
            <a:ext cx="997937" cy="99793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그룹 60"/>
          <p:cNvGrpSpPr/>
          <p:nvPr/>
        </p:nvGrpSpPr>
        <p:grpSpPr>
          <a:xfrm>
            <a:off x="4030844" y="3764463"/>
            <a:ext cx="1170129" cy="1060686"/>
            <a:chOff x="5075123" y="3457302"/>
            <a:chExt cx="2481953" cy="2249809"/>
          </a:xfrm>
        </p:grpSpPr>
        <p:sp>
          <p:nvSpPr>
            <p:cNvPr id="41" name="타원 16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16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16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147905" y="4099974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80"/>
          <p:cNvSpPr>
            <a:spLocks noChangeArrowheads="1"/>
          </p:cNvSpPr>
          <p:nvPr/>
        </p:nvSpPr>
        <p:spPr bwMode="auto">
          <a:xfrm>
            <a:off x="5578212" y="4103504"/>
            <a:ext cx="1513305" cy="428042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타원 169"/>
          <p:cNvSpPr/>
          <p:nvPr/>
        </p:nvSpPr>
        <p:spPr>
          <a:xfrm>
            <a:off x="5835896" y="3253474"/>
            <a:ext cx="997937" cy="99793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그룹 60"/>
          <p:cNvGrpSpPr/>
          <p:nvPr/>
        </p:nvGrpSpPr>
        <p:grpSpPr>
          <a:xfrm>
            <a:off x="5767752" y="3216876"/>
            <a:ext cx="1170129" cy="1060686"/>
            <a:chOff x="5075123" y="3457302"/>
            <a:chExt cx="2481953" cy="2249809"/>
          </a:xfrm>
        </p:grpSpPr>
        <p:sp>
          <p:nvSpPr>
            <p:cNvPr id="51" name="타원 17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4" name="자유형 17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자유형 17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884814" y="3552387"/>
            <a:ext cx="90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직선 연결선 178"/>
          <p:cNvCxnSpPr/>
          <p:nvPr/>
        </p:nvCxnSpPr>
        <p:spPr>
          <a:xfrm rot="5400000">
            <a:off x="6754742" y="4306598"/>
            <a:ext cx="18452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양쪽 모서리가 둥근 사각형 179"/>
          <p:cNvSpPr/>
          <p:nvPr/>
        </p:nvSpPr>
        <p:spPr>
          <a:xfrm rot="10800000">
            <a:off x="4016800" y="1583794"/>
            <a:ext cx="1168840" cy="3330575"/>
          </a:xfrm>
          <a:prstGeom prst="round2SameRect">
            <a:avLst>
              <a:gd name="adj1" fmla="val 50000"/>
              <a:gd name="adj2" fmla="val 0"/>
            </a:avLst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72377" y="1552600"/>
            <a:ext cx="1490663" cy="3079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3853327" y="1778025"/>
            <a:ext cx="1528763" cy="50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2" name="AutoShape 42"/>
          <p:cNvSpPr>
            <a:spLocks noChangeArrowheads="1"/>
          </p:cNvSpPr>
          <p:nvPr/>
        </p:nvSpPr>
        <p:spPr bwMode="auto">
          <a:xfrm rot="6357578" flipH="1" flipV="1">
            <a:off x="5002937" y="3096865"/>
            <a:ext cx="668338" cy="703263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50"/>
          <p:cNvSpPr txBox="1">
            <a:spLocks noChangeArrowheads="1"/>
          </p:cNvSpPr>
          <p:nvPr/>
        </p:nvSpPr>
        <p:spPr bwMode="auto">
          <a:xfrm flipH="1">
            <a:off x="5076656" y="3250522"/>
            <a:ext cx="5790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64" name="AutoShape 42"/>
          <p:cNvSpPr>
            <a:spLocks noChangeArrowheads="1"/>
          </p:cNvSpPr>
          <p:nvPr/>
        </p:nvSpPr>
        <p:spPr bwMode="auto">
          <a:xfrm rot="6357578" flipH="1" flipV="1">
            <a:off x="6739845" y="2576120"/>
            <a:ext cx="668338" cy="703263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50"/>
          <p:cNvSpPr txBox="1">
            <a:spLocks noChangeArrowheads="1"/>
          </p:cNvSpPr>
          <p:nvPr/>
        </p:nvSpPr>
        <p:spPr bwMode="auto">
          <a:xfrm flipH="1">
            <a:off x="6813564" y="2692072"/>
            <a:ext cx="5790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66" name="AutoShape 42"/>
          <p:cNvSpPr>
            <a:spLocks noChangeArrowheads="1"/>
          </p:cNvSpPr>
          <p:nvPr/>
        </p:nvSpPr>
        <p:spPr bwMode="auto">
          <a:xfrm rot="6357578" flipH="1" flipV="1">
            <a:off x="3266030" y="3617610"/>
            <a:ext cx="668338" cy="703263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50"/>
          <p:cNvSpPr txBox="1">
            <a:spLocks noChangeArrowheads="1"/>
          </p:cNvSpPr>
          <p:nvPr/>
        </p:nvSpPr>
        <p:spPr bwMode="auto">
          <a:xfrm flipH="1">
            <a:off x="3339749" y="3771267"/>
            <a:ext cx="5790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68" name="AutoShape 42"/>
          <p:cNvSpPr>
            <a:spLocks noChangeArrowheads="1"/>
          </p:cNvSpPr>
          <p:nvPr/>
        </p:nvSpPr>
        <p:spPr bwMode="auto">
          <a:xfrm rot="6357578" flipH="1" flipV="1">
            <a:off x="1529123" y="4138354"/>
            <a:ext cx="668338" cy="703263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50"/>
          <p:cNvSpPr txBox="1">
            <a:spLocks noChangeArrowheads="1"/>
          </p:cNvSpPr>
          <p:nvPr/>
        </p:nvSpPr>
        <p:spPr bwMode="auto">
          <a:xfrm flipH="1">
            <a:off x="1602842" y="4292011"/>
            <a:ext cx="5790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70" name="오른쪽 화살표 190"/>
          <p:cNvSpPr/>
          <p:nvPr/>
        </p:nvSpPr>
        <p:spPr>
          <a:xfrm rot="20700000">
            <a:off x="2207868" y="5111571"/>
            <a:ext cx="6435715" cy="315035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5088" y="1556792"/>
            <a:ext cx="3044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18767" y="5320593"/>
            <a:ext cx="1490663" cy="3079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 bwMode="auto">
          <a:xfrm>
            <a:off x="6918986" y="5549059"/>
            <a:ext cx="1528763" cy="50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95536" y="2323088"/>
            <a:ext cx="3044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208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2014-03-24T21:42:17Z</dcterms:modified>
</cp:coreProperties>
</file>