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55980" y="626014"/>
            <a:ext cx="5847996" cy="33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9574" y="1170325"/>
            <a:ext cx="66527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96993" y="4172236"/>
            <a:ext cx="532261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8" name="그룹 5"/>
          <p:cNvGrpSpPr/>
          <p:nvPr/>
        </p:nvGrpSpPr>
        <p:grpSpPr>
          <a:xfrm>
            <a:off x="1896993" y="1785575"/>
            <a:ext cx="5322610" cy="2024269"/>
            <a:chOff x="755092" y="2262150"/>
            <a:chExt cx="7374659" cy="2804694"/>
          </a:xfrm>
        </p:grpSpPr>
        <p:sp>
          <p:nvSpPr>
            <p:cNvPr id="9" name="직사각형 8"/>
            <p:cNvSpPr/>
            <p:nvPr/>
          </p:nvSpPr>
          <p:spPr>
            <a:xfrm>
              <a:off x="755092" y="4262532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092" y="4661223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755092" y="3458220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55092" y="3856911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092" y="2653908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755092" y="3052599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5092" y="2262150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그룹 74"/>
          <p:cNvGrpSpPr/>
          <p:nvPr/>
        </p:nvGrpSpPr>
        <p:grpSpPr>
          <a:xfrm>
            <a:off x="1890844" y="1981397"/>
            <a:ext cx="5323867" cy="1815699"/>
            <a:chOff x="746573" y="2533467"/>
            <a:chExt cx="7376401" cy="2515713"/>
          </a:xfrm>
        </p:grpSpPr>
        <p:sp>
          <p:nvSpPr>
            <p:cNvPr id="17" name="자유형 73"/>
            <p:cNvSpPr/>
            <p:nvPr/>
          </p:nvSpPr>
          <p:spPr>
            <a:xfrm>
              <a:off x="746574" y="2533467"/>
              <a:ext cx="7376400" cy="2505475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  <a:gd name="connsiteX0" fmla="*/ 8517 w 7371151"/>
                <a:gd name="connsiteY0" fmla="*/ 89287 h 1518967"/>
                <a:gd name="connsiteX1" fmla="*/ 1270722 w 7371151"/>
                <a:gd name="connsiteY1" fmla="*/ 0 h 1518967"/>
                <a:gd name="connsiteX2" fmla="*/ 2475275 w 7371151"/>
                <a:gd name="connsiteY2" fmla="*/ 210625 h 1518967"/>
                <a:gd name="connsiteX3" fmla="*/ 3687265 w 7371151"/>
                <a:gd name="connsiteY3" fmla="*/ 373582 h 1518967"/>
                <a:gd name="connsiteX4" fmla="*/ 4897044 w 7371151"/>
                <a:gd name="connsiteY4" fmla="*/ 663745 h 1518967"/>
                <a:gd name="connsiteX5" fmla="*/ 6106822 w 7371151"/>
                <a:gd name="connsiteY5" fmla="*/ 658700 h 1518967"/>
                <a:gd name="connsiteX6" fmla="*/ 7371151 w 7371151"/>
                <a:gd name="connsiteY6" fmla="*/ 373582 h 1518967"/>
                <a:gd name="connsiteX7" fmla="*/ 7371151 w 7371151"/>
                <a:gd name="connsiteY7" fmla="*/ 1518967 h 1518967"/>
                <a:gd name="connsiteX8" fmla="*/ 0 w 7371151"/>
                <a:gd name="connsiteY8" fmla="*/ 1518967 h 1518967"/>
                <a:gd name="connsiteX9" fmla="*/ 8517 w 7371151"/>
                <a:gd name="connsiteY9" fmla="*/ 89287 h 1518967"/>
                <a:gd name="connsiteX0" fmla="*/ 8517 w 7371151"/>
                <a:gd name="connsiteY0" fmla="*/ 144930 h 1574610"/>
                <a:gd name="connsiteX1" fmla="*/ 1270722 w 7371151"/>
                <a:gd name="connsiteY1" fmla="*/ 55643 h 1574610"/>
                <a:gd name="connsiteX2" fmla="*/ 2475277 w 7371151"/>
                <a:gd name="connsiteY2" fmla="*/ 0 h 1574610"/>
                <a:gd name="connsiteX3" fmla="*/ 3687265 w 7371151"/>
                <a:gd name="connsiteY3" fmla="*/ 429225 h 1574610"/>
                <a:gd name="connsiteX4" fmla="*/ 4897044 w 7371151"/>
                <a:gd name="connsiteY4" fmla="*/ 719388 h 1574610"/>
                <a:gd name="connsiteX5" fmla="*/ 6106822 w 7371151"/>
                <a:gd name="connsiteY5" fmla="*/ 714343 h 1574610"/>
                <a:gd name="connsiteX6" fmla="*/ 7371151 w 7371151"/>
                <a:gd name="connsiteY6" fmla="*/ 429225 h 1574610"/>
                <a:gd name="connsiteX7" fmla="*/ 7371151 w 7371151"/>
                <a:gd name="connsiteY7" fmla="*/ 1574610 h 1574610"/>
                <a:gd name="connsiteX8" fmla="*/ 0 w 7371151"/>
                <a:gd name="connsiteY8" fmla="*/ 1574610 h 1574610"/>
                <a:gd name="connsiteX9" fmla="*/ 8517 w 7371151"/>
                <a:gd name="connsiteY9" fmla="*/ 144930 h 1574610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4 w 7371151"/>
                <a:gd name="connsiteY4" fmla="*/ 749779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3 w 7371151"/>
                <a:gd name="connsiteY5" fmla="*/ 471175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83177"/>
                <a:gd name="connsiteY0" fmla="*/ 175321 h 1605001"/>
                <a:gd name="connsiteX1" fmla="*/ 1270722 w 7383177"/>
                <a:gd name="connsiteY1" fmla="*/ 86034 h 1605001"/>
                <a:gd name="connsiteX2" fmla="*/ 2475277 w 7383177"/>
                <a:gd name="connsiteY2" fmla="*/ 30391 h 1605001"/>
                <a:gd name="connsiteX3" fmla="*/ 3687266 w 7383177"/>
                <a:gd name="connsiteY3" fmla="*/ 0 h 1605001"/>
                <a:gd name="connsiteX4" fmla="*/ 4897045 w 7383177"/>
                <a:gd name="connsiteY4" fmla="*/ 218932 h 1605001"/>
                <a:gd name="connsiteX5" fmla="*/ 6106823 w 7383177"/>
                <a:gd name="connsiteY5" fmla="*/ 471175 h 1605001"/>
                <a:gd name="connsiteX6" fmla="*/ 7383177 w 7383177"/>
                <a:gd name="connsiteY6" fmla="*/ 86035 h 1605001"/>
                <a:gd name="connsiteX7" fmla="*/ 7371151 w 7383177"/>
                <a:gd name="connsiteY7" fmla="*/ 1605001 h 1605001"/>
                <a:gd name="connsiteX8" fmla="*/ 0 w 7383177"/>
                <a:gd name="connsiteY8" fmla="*/ 1605001 h 1605001"/>
                <a:gd name="connsiteX9" fmla="*/ 8517 w 7383177"/>
                <a:gd name="connsiteY9" fmla="*/ 175321 h 160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3177" h="1605001">
                  <a:moveTo>
                    <a:pt x="8517" y="175321"/>
                  </a:moveTo>
                  <a:lnTo>
                    <a:pt x="1270722" y="86034"/>
                  </a:lnTo>
                  <a:lnTo>
                    <a:pt x="2475277" y="30391"/>
                  </a:lnTo>
                  <a:lnTo>
                    <a:pt x="3687266" y="0"/>
                  </a:lnTo>
                  <a:lnTo>
                    <a:pt x="4897045" y="218932"/>
                  </a:lnTo>
                  <a:lnTo>
                    <a:pt x="6106823" y="471175"/>
                  </a:lnTo>
                  <a:lnTo>
                    <a:pt x="7383177" y="86035"/>
                  </a:lnTo>
                  <a:cubicBezTo>
                    <a:pt x="7379168" y="592357"/>
                    <a:pt x="7375160" y="1098679"/>
                    <a:pt x="7371151" y="1605001"/>
                  </a:cubicBezTo>
                  <a:lnTo>
                    <a:pt x="0" y="1605001"/>
                  </a:lnTo>
                  <a:lnTo>
                    <a:pt x="8517" y="17532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자유형 72"/>
            <p:cNvSpPr/>
            <p:nvPr/>
          </p:nvSpPr>
          <p:spPr>
            <a:xfrm>
              <a:off x="746573" y="3074522"/>
              <a:ext cx="7376400" cy="1964421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0"/>
                  </a:moveTo>
                  <a:lnTo>
                    <a:pt x="1265496" y="0"/>
                  </a:lnTo>
                  <a:lnTo>
                    <a:pt x="2475275" y="121338"/>
                  </a:lnTo>
                  <a:lnTo>
                    <a:pt x="3687265" y="284295"/>
                  </a:lnTo>
                  <a:lnTo>
                    <a:pt x="4897044" y="574458"/>
                  </a:lnTo>
                  <a:lnTo>
                    <a:pt x="6106822" y="569413"/>
                  </a:lnTo>
                  <a:lnTo>
                    <a:pt x="7371151" y="284295"/>
                  </a:lnTo>
                  <a:lnTo>
                    <a:pt x="7371151" y="1429680"/>
                  </a:lnTo>
                  <a:lnTo>
                    <a:pt x="0" y="1429680"/>
                  </a:lnTo>
                  <a:lnTo>
                    <a:pt x="85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51"/>
            <p:cNvSpPr/>
            <p:nvPr/>
          </p:nvSpPr>
          <p:spPr>
            <a:xfrm>
              <a:off x="746573" y="3619500"/>
              <a:ext cx="7376400" cy="1429680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19442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244343"/>
                  </a:moveTo>
                  <a:lnTo>
                    <a:pt x="1265496" y="0"/>
                  </a:lnTo>
                  <a:lnTo>
                    <a:pt x="2475275" y="169863"/>
                  </a:lnTo>
                  <a:lnTo>
                    <a:pt x="3687265" y="381000"/>
                  </a:lnTo>
                  <a:lnTo>
                    <a:pt x="4897044" y="819150"/>
                  </a:lnTo>
                  <a:lnTo>
                    <a:pt x="6106822" y="643032"/>
                  </a:lnTo>
                  <a:lnTo>
                    <a:pt x="7371150" y="844615"/>
                  </a:lnTo>
                  <a:cubicBezTo>
                    <a:pt x="7371150" y="1039637"/>
                    <a:pt x="7371151" y="1224420"/>
                    <a:pt x="7371151" y="1419442"/>
                  </a:cubicBezTo>
                  <a:lnTo>
                    <a:pt x="0" y="1429680"/>
                  </a:lnTo>
                  <a:lnTo>
                    <a:pt x="8517" y="24434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그룹 76"/>
          <p:cNvGrpSpPr/>
          <p:nvPr/>
        </p:nvGrpSpPr>
        <p:grpSpPr>
          <a:xfrm>
            <a:off x="1888314" y="2078330"/>
            <a:ext cx="5322610" cy="1438760"/>
            <a:chOff x="2987824" y="2250393"/>
            <a:chExt cx="5722540" cy="1908213"/>
          </a:xfrm>
        </p:grpSpPr>
        <p:cxnSp>
          <p:nvCxnSpPr>
            <p:cNvPr id="21" name="직선 연결선 26"/>
            <p:cNvCxnSpPr/>
            <p:nvPr/>
          </p:nvCxnSpPr>
          <p:spPr>
            <a:xfrm>
              <a:off x="2987824" y="225039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27"/>
            <p:cNvCxnSpPr/>
            <p:nvPr/>
          </p:nvCxnSpPr>
          <p:spPr>
            <a:xfrm>
              <a:off x="2987824" y="3013678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28"/>
            <p:cNvCxnSpPr/>
            <p:nvPr/>
          </p:nvCxnSpPr>
          <p:spPr>
            <a:xfrm>
              <a:off x="2987824" y="377696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30"/>
            <p:cNvCxnSpPr/>
            <p:nvPr/>
          </p:nvCxnSpPr>
          <p:spPr>
            <a:xfrm>
              <a:off x="2987824" y="3395321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31"/>
            <p:cNvCxnSpPr/>
            <p:nvPr/>
          </p:nvCxnSpPr>
          <p:spPr>
            <a:xfrm>
              <a:off x="2987824" y="4158606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Freeform 82"/>
          <p:cNvSpPr>
            <a:spLocks/>
          </p:cNvSpPr>
          <p:nvPr/>
        </p:nvSpPr>
        <p:spPr bwMode="auto">
          <a:xfrm>
            <a:off x="1888314" y="1718244"/>
            <a:ext cx="5491998" cy="207885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chemeClr val="bg1">
                <a:lumMod val="75000"/>
                <a:alpha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직선 연결선 25"/>
          <p:cNvCxnSpPr/>
          <p:nvPr/>
        </p:nvCxnSpPr>
        <p:spPr>
          <a:xfrm>
            <a:off x="1896993" y="2369759"/>
            <a:ext cx="5322610" cy="0"/>
          </a:xfrm>
          <a:prstGeom prst="line">
            <a:avLst/>
          </a:prstGeom>
          <a:ln w="11430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그룹 70"/>
          <p:cNvGrpSpPr/>
          <p:nvPr/>
        </p:nvGrpSpPr>
        <p:grpSpPr>
          <a:xfrm>
            <a:off x="2804209" y="1783208"/>
            <a:ext cx="3494194" cy="2006500"/>
            <a:chOff x="2012071" y="2258870"/>
            <a:chExt cx="4841326" cy="2780074"/>
          </a:xfrm>
        </p:grpSpPr>
        <p:cxnSp>
          <p:nvCxnSpPr>
            <p:cNvPr id="37" name="직선 연결선 65"/>
            <p:cNvCxnSpPr/>
            <p:nvPr/>
          </p:nvCxnSpPr>
          <p:spPr>
            <a:xfrm rot="5400000">
              <a:off x="622034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66"/>
            <p:cNvCxnSpPr/>
            <p:nvPr/>
          </p:nvCxnSpPr>
          <p:spPr>
            <a:xfrm rot="5400000">
              <a:off x="183181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67"/>
            <p:cNvCxnSpPr/>
            <p:nvPr/>
          </p:nvCxnSpPr>
          <p:spPr>
            <a:xfrm rot="5400000">
              <a:off x="304380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68"/>
            <p:cNvCxnSpPr/>
            <p:nvPr/>
          </p:nvCxnSpPr>
          <p:spPr>
            <a:xfrm rot="5400000">
              <a:off x="4253582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69"/>
            <p:cNvCxnSpPr/>
            <p:nvPr/>
          </p:nvCxnSpPr>
          <p:spPr>
            <a:xfrm rot="5400000">
              <a:off x="5463360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403649" y="34171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403649" y="3129805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403649" y="284247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60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403649" y="255515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403649" y="22678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403649" y="198050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120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142742" y="2382147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151422" y="2953621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151422" y="3525096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88316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9614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83461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7077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80914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54063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Text Box 2"/>
          <p:cNvSpPr txBox="1">
            <a:spLocks noChangeArrowheads="1"/>
          </p:cNvSpPr>
          <p:nvPr/>
        </p:nvSpPr>
        <p:spPr bwMode="auto">
          <a:xfrm>
            <a:off x="555980" y="626014"/>
            <a:ext cx="58479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159574" y="1170325"/>
            <a:ext cx="665278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96993" y="4172236"/>
            <a:ext cx="532261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grpSp>
        <p:nvGrpSpPr>
          <p:cNvPr id="54" name="그룹 5"/>
          <p:cNvGrpSpPr/>
          <p:nvPr/>
        </p:nvGrpSpPr>
        <p:grpSpPr>
          <a:xfrm>
            <a:off x="1896993" y="1785575"/>
            <a:ext cx="5322610" cy="2024269"/>
            <a:chOff x="755092" y="2262150"/>
            <a:chExt cx="7374659" cy="2804694"/>
          </a:xfrm>
        </p:grpSpPr>
        <p:sp>
          <p:nvSpPr>
            <p:cNvPr id="55" name="직사각형 8"/>
            <p:cNvSpPr/>
            <p:nvPr/>
          </p:nvSpPr>
          <p:spPr>
            <a:xfrm>
              <a:off x="755092" y="4262532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직사각형 9"/>
            <p:cNvSpPr/>
            <p:nvPr/>
          </p:nvSpPr>
          <p:spPr>
            <a:xfrm>
              <a:off x="755092" y="4661223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직사각형 10"/>
            <p:cNvSpPr/>
            <p:nvPr/>
          </p:nvSpPr>
          <p:spPr>
            <a:xfrm>
              <a:off x="755092" y="3458220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직사각형 11"/>
            <p:cNvSpPr/>
            <p:nvPr/>
          </p:nvSpPr>
          <p:spPr>
            <a:xfrm>
              <a:off x="755092" y="3856911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직사각형 12"/>
            <p:cNvSpPr/>
            <p:nvPr/>
          </p:nvSpPr>
          <p:spPr>
            <a:xfrm>
              <a:off x="755092" y="2653908"/>
              <a:ext cx="7374659" cy="398691"/>
            </a:xfrm>
            <a:prstGeom prst="rect">
              <a:avLst/>
            </a:pr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직사각형 13"/>
            <p:cNvSpPr/>
            <p:nvPr/>
          </p:nvSpPr>
          <p:spPr>
            <a:xfrm>
              <a:off x="755092" y="3052599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직사각형 14"/>
            <p:cNvSpPr/>
            <p:nvPr/>
          </p:nvSpPr>
          <p:spPr>
            <a:xfrm>
              <a:off x="755092" y="2262150"/>
              <a:ext cx="7374658" cy="405621"/>
            </a:xfrm>
            <a:prstGeom prst="rect">
              <a:avLst/>
            </a:prstGeom>
            <a:solidFill>
              <a:schemeClr val="tx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2" name="그룹 74"/>
          <p:cNvGrpSpPr/>
          <p:nvPr/>
        </p:nvGrpSpPr>
        <p:grpSpPr>
          <a:xfrm>
            <a:off x="1890844" y="1981397"/>
            <a:ext cx="5323867" cy="1815699"/>
            <a:chOff x="746573" y="2533467"/>
            <a:chExt cx="7376401" cy="2515713"/>
          </a:xfrm>
        </p:grpSpPr>
        <p:sp>
          <p:nvSpPr>
            <p:cNvPr id="63" name="자유형 73"/>
            <p:cNvSpPr/>
            <p:nvPr/>
          </p:nvSpPr>
          <p:spPr>
            <a:xfrm>
              <a:off x="746574" y="2533467"/>
              <a:ext cx="7376400" cy="2505475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  <a:gd name="connsiteX0" fmla="*/ 8517 w 7371151"/>
                <a:gd name="connsiteY0" fmla="*/ 89287 h 1518967"/>
                <a:gd name="connsiteX1" fmla="*/ 1270722 w 7371151"/>
                <a:gd name="connsiteY1" fmla="*/ 0 h 1518967"/>
                <a:gd name="connsiteX2" fmla="*/ 2475275 w 7371151"/>
                <a:gd name="connsiteY2" fmla="*/ 210625 h 1518967"/>
                <a:gd name="connsiteX3" fmla="*/ 3687265 w 7371151"/>
                <a:gd name="connsiteY3" fmla="*/ 373582 h 1518967"/>
                <a:gd name="connsiteX4" fmla="*/ 4897044 w 7371151"/>
                <a:gd name="connsiteY4" fmla="*/ 663745 h 1518967"/>
                <a:gd name="connsiteX5" fmla="*/ 6106822 w 7371151"/>
                <a:gd name="connsiteY5" fmla="*/ 658700 h 1518967"/>
                <a:gd name="connsiteX6" fmla="*/ 7371151 w 7371151"/>
                <a:gd name="connsiteY6" fmla="*/ 373582 h 1518967"/>
                <a:gd name="connsiteX7" fmla="*/ 7371151 w 7371151"/>
                <a:gd name="connsiteY7" fmla="*/ 1518967 h 1518967"/>
                <a:gd name="connsiteX8" fmla="*/ 0 w 7371151"/>
                <a:gd name="connsiteY8" fmla="*/ 1518967 h 1518967"/>
                <a:gd name="connsiteX9" fmla="*/ 8517 w 7371151"/>
                <a:gd name="connsiteY9" fmla="*/ 89287 h 1518967"/>
                <a:gd name="connsiteX0" fmla="*/ 8517 w 7371151"/>
                <a:gd name="connsiteY0" fmla="*/ 144930 h 1574610"/>
                <a:gd name="connsiteX1" fmla="*/ 1270722 w 7371151"/>
                <a:gd name="connsiteY1" fmla="*/ 55643 h 1574610"/>
                <a:gd name="connsiteX2" fmla="*/ 2475277 w 7371151"/>
                <a:gd name="connsiteY2" fmla="*/ 0 h 1574610"/>
                <a:gd name="connsiteX3" fmla="*/ 3687265 w 7371151"/>
                <a:gd name="connsiteY3" fmla="*/ 429225 h 1574610"/>
                <a:gd name="connsiteX4" fmla="*/ 4897044 w 7371151"/>
                <a:gd name="connsiteY4" fmla="*/ 719388 h 1574610"/>
                <a:gd name="connsiteX5" fmla="*/ 6106822 w 7371151"/>
                <a:gd name="connsiteY5" fmla="*/ 714343 h 1574610"/>
                <a:gd name="connsiteX6" fmla="*/ 7371151 w 7371151"/>
                <a:gd name="connsiteY6" fmla="*/ 429225 h 1574610"/>
                <a:gd name="connsiteX7" fmla="*/ 7371151 w 7371151"/>
                <a:gd name="connsiteY7" fmla="*/ 1574610 h 1574610"/>
                <a:gd name="connsiteX8" fmla="*/ 0 w 7371151"/>
                <a:gd name="connsiteY8" fmla="*/ 1574610 h 1574610"/>
                <a:gd name="connsiteX9" fmla="*/ 8517 w 7371151"/>
                <a:gd name="connsiteY9" fmla="*/ 144930 h 1574610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4 w 7371151"/>
                <a:gd name="connsiteY4" fmla="*/ 749779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2 w 7371151"/>
                <a:gd name="connsiteY5" fmla="*/ 744734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71151"/>
                <a:gd name="connsiteY0" fmla="*/ 175321 h 1605001"/>
                <a:gd name="connsiteX1" fmla="*/ 1270722 w 7371151"/>
                <a:gd name="connsiteY1" fmla="*/ 86034 h 1605001"/>
                <a:gd name="connsiteX2" fmla="*/ 2475277 w 7371151"/>
                <a:gd name="connsiteY2" fmla="*/ 30391 h 1605001"/>
                <a:gd name="connsiteX3" fmla="*/ 3687266 w 7371151"/>
                <a:gd name="connsiteY3" fmla="*/ 0 h 1605001"/>
                <a:gd name="connsiteX4" fmla="*/ 4897045 w 7371151"/>
                <a:gd name="connsiteY4" fmla="*/ 218932 h 1605001"/>
                <a:gd name="connsiteX5" fmla="*/ 6106823 w 7371151"/>
                <a:gd name="connsiteY5" fmla="*/ 471175 h 1605001"/>
                <a:gd name="connsiteX6" fmla="*/ 7371151 w 7371151"/>
                <a:gd name="connsiteY6" fmla="*/ 459616 h 1605001"/>
                <a:gd name="connsiteX7" fmla="*/ 7371151 w 7371151"/>
                <a:gd name="connsiteY7" fmla="*/ 1605001 h 1605001"/>
                <a:gd name="connsiteX8" fmla="*/ 0 w 7371151"/>
                <a:gd name="connsiteY8" fmla="*/ 1605001 h 1605001"/>
                <a:gd name="connsiteX9" fmla="*/ 8517 w 7371151"/>
                <a:gd name="connsiteY9" fmla="*/ 175321 h 1605001"/>
                <a:gd name="connsiteX0" fmla="*/ 8517 w 7383177"/>
                <a:gd name="connsiteY0" fmla="*/ 175321 h 1605001"/>
                <a:gd name="connsiteX1" fmla="*/ 1270722 w 7383177"/>
                <a:gd name="connsiteY1" fmla="*/ 86034 h 1605001"/>
                <a:gd name="connsiteX2" fmla="*/ 2475277 w 7383177"/>
                <a:gd name="connsiteY2" fmla="*/ 30391 h 1605001"/>
                <a:gd name="connsiteX3" fmla="*/ 3687266 w 7383177"/>
                <a:gd name="connsiteY3" fmla="*/ 0 h 1605001"/>
                <a:gd name="connsiteX4" fmla="*/ 4897045 w 7383177"/>
                <a:gd name="connsiteY4" fmla="*/ 218932 h 1605001"/>
                <a:gd name="connsiteX5" fmla="*/ 6106823 w 7383177"/>
                <a:gd name="connsiteY5" fmla="*/ 471175 h 1605001"/>
                <a:gd name="connsiteX6" fmla="*/ 7383177 w 7383177"/>
                <a:gd name="connsiteY6" fmla="*/ 86035 h 1605001"/>
                <a:gd name="connsiteX7" fmla="*/ 7371151 w 7383177"/>
                <a:gd name="connsiteY7" fmla="*/ 1605001 h 1605001"/>
                <a:gd name="connsiteX8" fmla="*/ 0 w 7383177"/>
                <a:gd name="connsiteY8" fmla="*/ 1605001 h 1605001"/>
                <a:gd name="connsiteX9" fmla="*/ 8517 w 7383177"/>
                <a:gd name="connsiteY9" fmla="*/ 175321 h 160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3177" h="1605001">
                  <a:moveTo>
                    <a:pt x="8517" y="175321"/>
                  </a:moveTo>
                  <a:lnTo>
                    <a:pt x="1270722" y="86034"/>
                  </a:lnTo>
                  <a:lnTo>
                    <a:pt x="2475277" y="30391"/>
                  </a:lnTo>
                  <a:lnTo>
                    <a:pt x="3687266" y="0"/>
                  </a:lnTo>
                  <a:lnTo>
                    <a:pt x="4897045" y="218932"/>
                  </a:lnTo>
                  <a:lnTo>
                    <a:pt x="6106823" y="471175"/>
                  </a:lnTo>
                  <a:lnTo>
                    <a:pt x="7383177" y="86035"/>
                  </a:lnTo>
                  <a:cubicBezTo>
                    <a:pt x="7379168" y="592357"/>
                    <a:pt x="7375160" y="1098679"/>
                    <a:pt x="7371151" y="1605001"/>
                  </a:cubicBezTo>
                  <a:lnTo>
                    <a:pt x="0" y="1605001"/>
                  </a:lnTo>
                  <a:lnTo>
                    <a:pt x="8517" y="17532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자유형 72"/>
            <p:cNvSpPr/>
            <p:nvPr/>
          </p:nvSpPr>
          <p:spPr>
            <a:xfrm>
              <a:off x="746573" y="3074522"/>
              <a:ext cx="7376400" cy="1964421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83176"/>
                <a:gd name="connsiteY0" fmla="*/ 0 h 1429680"/>
                <a:gd name="connsiteX1" fmla="*/ 1265496 w 7383176"/>
                <a:gd name="connsiteY1" fmla="*/ 0 h 1429680"/>
                <a:gd name="connsiteX2" fmla="*/ 2475275 w 7383176"/>
                <a:gd name="connsiteY2" fmla="*/ 121338 h 1429680"/>
                <a:gd name="connsiteX3" fmla="*/ 3687265 w 7383176"/>
                <a:gd name="connsiteY3" fmla="*/ 284295 h 1429680"/>
                <a:gd name="connsiteX4" fmla="*/ 4897044 w 7383176"/>
                <a:gd name="connsiteY4" fmla="*/ 574458 h 1429680"/>
                <a:gd name="connsiteX5" fmla="*/ 6106822 w 7383176"/>
                <a:gd name="connsiteY5" fmla="*/ 569413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0 h 1429680"/>
                <a:gd name="connsiteX0" fmla="*/ 8517 w 7371151"/>
                <a:gd name="connsiteY0" fmla="*/ 0 h 1429680"/>
                <a:gd name="connsiteX1" fmla="*/ 1265496 w 7371151"/>
                <a:gd name="connsiteY1" fmla="*/ 0 h 1429680"/>
                <a:gd name="connsiteX2" fmla="*/ 2475275 w 7371151"/>
                <a:gd name="connsiteY2" fmla="*/ 121338 h 1429680"/>
                <a:gd name="connsiteX3" fmla="*/ 3687265 w 7371151"/>
                <a:gd name="connsiteY3" fmla="*/ 284295 h 1429680"/>
                <a:gd name="connsiteX4" fmla="*/ 4897044 w 7371151"/>
                <a:gd name="connsiteY4" fmla="*/ 574458 h 1429680"/>
                <a:gd name="connsiteX5" fmla="*/ 6106822 w 7371151"/>
                <a:gd name="connsiteY5" fmla="*/ 569413 h 1429680"/>
                <a:gd name="connsiteX6" fmla="*/ 7371151 w 7371151"/>
                <a:gd name="connsiteY6" fmla="*/ 28429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0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0"/>
                  </a:moveTo>
                  <a:lnTo>
                    <a:pt x="1265496" y="0"/>
                  </a:lnTo>
                  <a:lnTo>
                    <a:pt x="2475275" y="121338"/>
                  </a:lnTo>
                  <a:lnTo>
                    <a:pt x="3687265" y="284295"/>
                  </a:lnTo>
                  <a:lnTo>
                    <a:pt x="4897044" y="574458"/>
                  </a:lnTo>
                  <a:lnTo>
                    <a:pt x="6106822" y="569413"/>
                  </a:lnTo>
                  <a:lnTo>
                    <a:pt x="7371151" y="284295"/>
                  </a:lnTo>
                  <a:lnTo>
                    <a:pt x="7371151" y="1429680"/>
                  </a:lnTo>
                  <a:lnTo>
                    <a:pt x="0" y="1429680"/>
                  </a:lnTo>
                  <a:lnTo>
                    <a:pt x="85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자유형 51"/>
            <p:cNvSpPr/>
            <p:nvPr/>
          </p:nvSpPr>
          <p:spPr>
            <a:xfrm>
              <a:off x="746573" y="3619500"/>
              <a:ext cx="7376400" cy="1429680"/>
            </a:xfrm>
            <a:custGeom>
              <a:avLst/>
              <a:gdLst>
                <a:gd name="connsiteX0" fmla="*/ 0 w 7425825"/>
                <a:gd name="connsiteY0" fmla="*/ 0 h 585065"/>
                <a:gd name="connsiteX1" fmla="*/ 7425825 w 7425825"/>
                <a:gd name="connsiteY1" fmla="*/ 0 h 585065"/>
                <a:gd name="connsiteX2" fmla="*/ 7425825 w 7425825"/>
                <a:gd name="connsiteY2" fmla="*/ 585065 h 585065"/>
                <a:gd name="connsiteX3" fmla="*/ 0 w 7425825"/>
                <a:gd name="connsiteY3" fmla="*/ 585065 h 585065"/>
                <a:gd name="connsiteX4" fmla="*/ 0 w 7425825"/>
                <a:gd name="connsiteY4" fmla="*/ 0 h 585065"/>
                <a:gd name="connsiteX0" fmla="*/ 0 w 7425825"/>
                <a:gd name="connsiteY0" fmla="*/ 6415 h 591480"/>
                <a:gd name="connsiteX1" fmla="*/ 1253675 w 7425825"/>
                <a:gd name="connsiteY1" fmla="*/ 0 h 591480"/>
                <a:gd name="connsiteX2" fmla="*/ 7425825 w 7425825"/>
                <a:gd name="connsiteY2" fmla="*/ 6415 h 591480"/>
                <a:gd name="connsiteX3" fmla="*/ 7425825 w 7425825"/>
                <a:gd name="connsiteY3" fmla="*/ 591480 h 591480"/>
                <a:gd name="connsiteX4" fmla="*/ 0 w 7425825"/>
                <a:gd name="connsiteY4" fmla="*/ 591480 h 591480"/>
                <a:gd name="connsiteX5" fmla="*/ 0 w 7425825"/>
                <a:gd name="connsiteY5" fmla="*/ 6415 h 591480"/>
                <a:gd name="connsiteX0" fmla="*/ 0 w 7425825"/>
                <a:gd name="connsiteY0" fmla="*/ 405045 h 990110"/>
                <a:gd name="connsiteX1" fmla="*/ 1260140 w 7425825"/>
                <a:gd name="connsiteY1" fmla="*/ 0 h 990110"/>
                <a:gd name="connsiteX2" fmla="*/ 7425825 w 7425825"/>
                <a:gd name="connsiteY2" fmla="*/ 405045 h 990110"/>
                <a:gd name="connsiteX3" fmla="*/ 7425825 w 7425825"/>
                <a:gd name="connsiteY3" fmla="*/ 990110 h 990110"/>
                <a:gd name="connsiteX4" fmla="*/ 0 w 7425825"/>
                <a:gd name="connsiteY4" fmla="*/ 990110 h 990110"/>
                <a:gd name="connsiteX5" fmla="*/ 0 w 7425825"/>
                <a:gd name="connsiteY5" fmla="*/ 405045 h 990110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7425825 w 7425825"/>
                <a:gd name="connsiteY2" fmla="*/ 998963 h 1584028"/>
                <a:gd name="connsiteX3" fmla="*/ 7425825 w 7425825"/>
                <a:gd name="connsiteY3" fmla="*/ 1584028 h 1584028"/>
                <a:gd name="connsiteX4" fmla="*/ 0 w 7425825"/>
                <a:gd name="connsiteY4" fmla="*/ 1584028 h 1584028"/>
                <a:gd name="connsiteX5" fmla="*/ 0 w 7425825"/>
                <a:gd name="connsiteY5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644325 w 7425825"/>
                <a:gd name="connsiteY2" fmla="*/ 240073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7425825 w 7425825"/>
                <a:gd name="connsiteY3" fmla="*/ 998963 h 1584028"/>
                <a:gd name="connsiteX4" fmla="*/ 7425825 w 7425825"/>
                <a:gd name="connsiteY4" fmla="*/ 1584028 h 1584028"/>
                <a:gd name="connsiteX5" fmla="*/ 0 w 7425825"/>
                <a:gd name="connsiteY5" fmla="*/ 1584028 h 1584028"/>
                <a:gd name="connsiteX6" fmla="*/ 0 w 7425825"/>
                <a:gd name="connsiteY6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4311200 w 7425825"/>
                <a:gd name="connsiteY3" fmla="*/ 582973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998963 h 1584028"/>
                <a:gd name="connsiteX1" fmla="*/ 1265496 w 7425825"/>
                <a:gd name="connsiteY1" fmla="*/ 0 h 1584028"/>
                <a:gd name="connsiteX2" fmla="*/ 2475275 w 7425825"/>
                <a:gd name="connsiteY2" fmla="*/ 324211 h 1584028"/>
                <a:gd name="connsiteX3" fmla="*/ 3687265 w 7425825"/>
                <a:gd name="connsiteY3" fmla="*/ 797380 h 1584028"/>
                <a:gd name="connsiteX4" fmla="*/ 7425825 w 7425825"/>
                <a:gd name="connsiteY4" fmla="*/ 998963 h 1584028"/>
                <a:gd name="connsiteX5" fmla="*/ 7425825 w 7425825"/>
                <a:gd name="connsiteY5" fmla="*/ 1584028 h 1584028"/>
                <a:gd name="connsiteX6" fmla="*/ 0 w 7425825"/>
                <a:gd name="connsiteY6" fmla="*/ 1584028 h 1584028"/>
                <a:gd name="connsiteX7" fmla="*/ 0 w 7425825"/>
                <a:gd name="connsiteY7" fmla="*/ 998963 h 1584028"/>
                <a:gd name="connsiteX0" fmla="*/ 0 w 7425825"/>
                <a:gd name="connsiteY0" fmla="*/ 674752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0 w 7425825"/>
                <a:gd name="connsiteY7" fmla="*/ 674752 h 1259817"/>
                <a:gd name="connsiteX0" fmla="*/ 8517 w 7425825"/>
                <a:gd name="connsiteY0" fmla="*/ 74480 h 1259817"/>
                <a:gd name="connsiteX1" fmla="*/ 1265496 w 7425825"/>
                <a:gd name="connsiteY1" fmla="*/ 473169 h 1259817"/>
                <a:gd name="connsiteX2" fmla="*/ 2475275 w 7425825"/>
                <a:gd name="connsiteY2" fmla="*/ 0 h 1259817"/>
                <a:gd name="connsiteX3" fmla="*/ 3687265 w 7425825"/>
                <a:gd name="connsiteY3" fmla="*/ 473169 h 1259817"/>
                <a:gd name="connsiteX4" fmla="*/ 7425825 w 7425825"/>
                <a:gd name="connsiteY4" fmla="*/ 674752 h 1259817"/>
                <a:gd name="connsiteX5" fmla="*/ 7425825 w 7425825"/>
                <a:gd name="connsiteY5" fmla="*/ 1259817 h 1259817"/>
                <a:gd name="connsiteX6" fmla="*/ 0 w 7425825"/>
                <a:gd name="connsiteY6" fmla="*/ 1259817 h 1259817"/>
                <a:gd name="connsiteX7" fmla="*/ 8517 w 7425825"/>
                <a:gd name="connsiteY7" fmla="*/ 74480 h 1259817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643032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7425825 w 7425825"/>
                <a:gd name="connsiteY4" fmla="*/ 844615 h 1429680"/>
                <a:gd name="connsiteX5" fmla="*/ 7425825 w 7425825"/>
                <a:gd name="connsiteY5" fmla="*/ 1429680 h 1429680"/>
                <a:gd name="connsiteX6" fmla="*/ 0 w 7425825"/>
                <a:gd name="connsiteY6" fmla="*/ 1429680 h 1429680"/>
                <a:gd name="connsiteX7" fmla="*/ 8517 w 7425825"/>
                <a:gd name="connsiteY7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5168450 w 7425825"/>
                <a:gd name="connsiteY4" fmla="*/ 581025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1041723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7425825 w 7425825"/>
                <a:gd name="connsiteY5" fmla="*/ 844615 h 1429680"/>
                <a:gd name="connsiteX6" fmla="*/ 7425825 w 7425825"/>
                <a:gd name="connsiteY6" fmla="*/ 1429680 h 1429680"/>
                <a:gd name="connsiteX7" fmla="*/ 0 w 7425825"/>
                <a:gd name="connsiteY7" fmla="*/ 1429680 h 1429680"/>
                <a:gd name="connsiteX8" fmla="*/ 8517 w 7425825"/>
                <a:gd name="connsiteY8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740075 w 7425825"/>
                <a:gd name="connsiteY5" fmla="*/ 819150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790575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425825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425825"/>
                <a:gd name="connsiteY0" fmla="*/ 244343 h 1429680"/>
                <a:gd name="connsiteX1" fmla="*/ 1265496 w 7425825"/>
                <a:gd name="connsiteY1" fmla="*/ 0 h 1429680"/>
                <a:gd name="connsiteX2" fmla="*/ 2475275 w 7425825"/>
                <a:gd name="connsiteY2" fmla="*/ 169863 h 1429680"/>
                <a:gd name="connsiteX3" fmla="*/ 3687265 w 7425825"/>
                <a:gd name="connsiteY3" fmla="*/ 381000 h 1429680"/>
                <a:gd name="connsiteX4" fmla="*/ 4897044 w 7425825"/>
                <a:gd name="connsiteY4" fmla="*/ 819150 h 1429680"/>
                <a:gd name="connsiteX5" fmla="*/ 6106822 w 7425825"/>
                <a:gd name="connsiteY5" fmla="*/ 643032 h 1429680"/>
                <a:gd name="connsiteX6" fmla="*/ 7383176 w 7425825"/>
                <a:gd name="connsiteY6" fmla="*/ 844615 h 1429680"/>
                <a:gd name="connsiteX7" fmla="*/ 7425825 w 7425825"/>
                <a:gd name="connsiteY7" fmla="*/ 1429680 h 1429680"/>
                <a:gd name="connsiteX8" fmla="*/ 0 w 7425825"/>
                <a:gd name="connsiteY8" fmla="*/ 1429680 h 1429680"/>
                <a:gd name="connsiteX9" fmla="*/ 8517 w 7425825"/>
                <a:gd name="connsiteY9" fmla="*/ 244343 h 1429680"/>
                <a:gd name="connsiteX0" fmla="*/ 8517 w 7383176"/>
                <a:gd name="connsiteY0" fmla="*/ 244343 h 1429680"/>
                <a:gd name="connsiteX1" fmla="*/ 1265496 w 7383176"/>
                <a:gd name="connsiteY1" fmla="*/ 0 h 1429680"/>
                <a:gd name="connsiteX2" fmla="*/ 2475275 w 7383176"/>
                <a:gd name="connsiteY2" fmla="*/ 169863 h 1429680"/>
                <a:gd name="connsiteX3" fmla="*/ 3687265 w 7383176"/>
                <a:gd name="connsiteY3" fmla="*/ 381000 h 1429680"/>
                <a:gd name="connsiteX4" fmla="*/ 4897044 w 7383176"/>
                <a:gd name="connsiteY4" fmla="*/ 819150 h 1429680"/>
                <a:gd name="connsiteX5" fmla="*/ 6106822 w 7383176"/>
                <a:gd name="connsiteY5" fmla="*/ 643032 h 1429680"/>
                <a:gd name="connsiteX6" fmla="*/ 7383176 w 7383176"/>
                <a:gd name="connsiteY6" fmla="*/ 844615 h 1429680"/>
                <a:gd name="connsiteX7" fmla="*/ 7371151 w 7383176"/>
                <a:gd name="connsiteY7" fmla="*/ 1429680 h 1429680"/>
                <a:gd name="connsiteX8" fmla="*/ 0 w 7383176"/>
                <a:gd name="connsiteY8" fmla="*/ 1429680 h 1429680"/>
                <a:gd name="connsiteX9" fmla="*/ 8517 w 7383176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29680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  <a:gd name="connsiteX0" fmla="*/ 8517 w 7371151"/>
                <a:gd name="connsiteY0" fmla="*/ 244343 h 1429680"/>
                <a:gd name="connsiteX1" fmla="*/ 1265496 w 7371151"/>
                <a:gd name="connsiteY1" fmla="*/ 0 h 1429680"/>
                <a:gd name="connsiteX2" fmla="*/ 2475275 w 7371151"/>
                <a:gd name="connsiteY2" fmla="*/ 169863 h 1429680"/>
                <a:gd name="connsiteX3" fmla="*/ 3687265 w 7371151"/>
                <a:gd name="connsiteY3" fmla="*/ 381000 h 1429680"/>
                <a:gd name="connsiteX4" fmla="*/ 4897044 w 7371151"/>
                <a:gd name="connsiteY4" fmla="*/ 819150 h 1429680"/>
                <a:gd name="connsiteX5" fmla="*/ 6106822 w 7371151"/>
                <a:gd name="connsiteY5" fmla="*/ 643032 h 1429680"/>
                <a:gd name="connsiteX6" fmla="*/ 7371150 w 7371151"/>
                <a:gd name="connsiteY6" fmla="*/ 844615 h 1429680"/>
                <a:gd name="connsiteX7" fmla="*/ 7371151 w 7371151"/>
                <a:gd name="connsiteY7" fmla="*/ 1419442 h 1429680"/>
                <a:gd name="connsiteX8" fmla="*/ 0 w 7371151"/>
                <a:gd name="connsiteY8" fmla="*/ 1429680 h 1429680"/>
                <a:gd name="connsiteX9" fmla="*/ 8517 w 7371151"/>
                <a:gd name="connsiteY9" fmla="*/ 244343 h 1429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71151" h="1429680">
                  <a:moveTo>
                    <a:pt x="8517" y="244343"/>
                  </a:moveTo>
                  <a:lnTo>
                    <a:pt x="1265496" y="0"/>
                  </a:lnTo>
                  <a:lnTo>
                    <a:pt x="2475275" y="169863"/>
                  </a:lnTo>
                  <a:lnTo>
                    <a:pt x="3687265" y="381000"/>
                  </a:lnTo>
                  <a:lnTo>
                    <a:pt x="4897044" y="819150"/>
                  </a:lnTo>
                  <a:lnTo>
                    <a:pt x="6106822" y="643032"/>
                  </a:lnTo>
                  <a:lnTo>
                    <a:pt x="7371150" y="844615"/>
                  </a:lnTo>
                  <a:cubicBezTo>
                    <a:pt x="7371150" y="1039637"/>
                    <a:pt x="7371151" y="1224420"/>
                    <a:pt x="7371151" y="1419442"/>
                  </a:cubicBezTo>
                  <a:lnTo>
                    <a:pt x="0" y="1429680"/>
                  </a:lnTo>
                  <a:lnTo>
                    <a:pt x="8517" y="244343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그룹 76"/>
          <p:cNvGrpSpPr/>
          <p:nvPr/>
        </p:nvGrpSpPr>
        <p:grpSpPr>
          <a:xfrm>
            <a:off x="1888314" y="2078330"/>
            <a:ext cx="5322610" cy="1438760"/>
            <a:chOff x="2987824" y="2250393"/>
            <a:chExt cx="5722540" cy="1908213"/>
          </a:xfrm>
        </p:grpSpPr>
        <p:cxnSp>
          <p:nvCxnSpPr>
            <p:cNvPr id="67" name="직선 연결선 26"/>
            <p:cNvCxnSpPr/>
            <p:nvPr/>
          </p:nvCxnSpPr>
          <p:spPr>
            <a:xfrm>
              <a:off x="2987824" y="225039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직선 연결선 27"/>
            <p:cNvCxnSpPr/>
            <p:nvPr/>
          </p:nvCxnSpPr>
          <p:spPr>
            <a:xfrm>
              <a:off x="2987824" y="3013678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직선 연결선 28"/>
            <p:cNvCxnSpPr/>
            <p:nvPr/>
          </p:nvCxnSpPr>
          <p:spPr>
            <a:xfrm>
              <a:off x="2987824" y="3776963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직선 연결선 30"/>
            <p:cNvCxnSpPr/>
            <p:nvPr/>
          </p:nvCxnSpPr>
          <p:spPr>
            <a:xfrm>
              <a:off x="2987824" y="3395321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직선 연결선 31"/>
            <p:cNvCxnSpPr/>
            <p:nvPr/>
          </p:nvCxnSpPr>
          <p:spPr>
            <a:xfrm>
              <a:off x="2987824" y="4158606"/>
              <a:ext cx="5722540" cy="0"/>
            </a:xfrm>
            <a:prstGeom prst="line">
              <a:avLst/>
            </a:prstGeom>
            <a:ln>
              <a:solidFill>
                <a:schemeClr val="bg1">
                  <a:lumMod val="75000"/>
                  <a:alpha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Freeform 82"/>
          <p:cNvSpPr>
            <a:spLocks/>
          </p:cNvSpPr>
          <p:nvPr/>
        </p:nvSpPr>
        <p:spPr bwMode="auto">
          <a:xfrm>
            <a:off x="1888314" y="1718244"/>
            <a:ext cx="5491998" cy="207885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767"/>
              </a:cxn>
              <a:cxn ang="0">
                <a:pos x="3016" y="2767"/>
              </a:cxn>
            </a:cxnLst>
            <a:rect l="0" t="0" r="r" b="b"/>
            <a:pathLst>
              <a:path w="3016" h="2767">
                <a:moveTo>
                  <a:pt x="0" y="0"/>
                </a:moveTo>
                <a:lnTo>
                  <a:pt x="0" y="2767"/>
                </a:lnTo>
                <a:lnTo>
                  <a:pt x="3016" y="2767"/>
                </a:lnTo>
              </a:path>
            </a:pathLst>
          </a:custGeom>
          <a:noFill/>
          <a:ln w="25400" cap="flat" cmpd="sng">
            <a:solidFill>
              <a:schemeClr val="bg1">
                <a:lumMod val="75000"/>
                <a:alpha val="4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3" name="직선 연결선 25"/>
          <p:cNvCxnSpPr/>
          <p:nvPr/>
        </p:nvCxnSpPr>
        <p:spPr>
          <a:xfrm>
            <a:off x="1896993" y="2369759"/>
            <a:ext cx="5322610" cy="0"/>
          </a:xfrm>
          <a:prstGeom prst="line">
            <a:avLst/>
          </a:prstGeom>
          <a:ln w="11430" cmpd="sng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88316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9614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83461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707765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580914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6454063" y="3824548"/>
            <a:ext cx="561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0" name="그룹 70"/>
          <p:cNvGrpSpPr/>
          <p:nvPr/>
        </p:nvGrpSpPr>
        <p:grpSpPr>
          <a:xfrm>
            <a:off x="2804209" y="1783208"/>
            <a:ext cx="3494194" cy="2006500"/>
            <a:chOff x="2012071" y="2258870"/>
            <a:chExt cx="4841326" cy="2780074"/>
          </a:xfrm>
        </p:grpSpPr>
        <p:cxnSp>
          <p:nvCxnSpPr>
            <p:cNvPr id="81" name="직선 연결선 65"/>
            <p:cNvCxnSpPr/>
            <p:nvPr/>
          </p:nvCxnSpPr>
          <p:spPr>
            <a:xfrm rot="5400000">
              <a:off x="622034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직선 연결선 66"/>
            <p:cNvCxnSpPr/>
            <p:nvPr/>
          </p:nvCxnSpPr>
          <p:spPr>
            <a:xfrm rot="5400000">
              <a:off x="183181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직선 연결선 67"/>
            <p:cNvCxnSpPr/>
            <p:nvPr/>
          </p:nvCxnSpPr>
          <p:spPr>
            <a:xfrm rot="5400000">
              <a:off x="3043803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직선 연결선 68"/>
            <p:cNvCxnSpPr/>
            <p:nvPr/>
          </p:nvCxnSpPr>
          <p:spPr>
            <a:xfrm rot="5400000">
              <a:off x="4253582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직선 연결선 69"/>
            <p:cNvCxnSpPr/>
            <p:nvPr/>
          </p:nvCxnSpPr>
          <p:spPr>
            <a:xfrm rot="5400000">
              <a:off x="5463360" y="3648907"/>
              <a:ext cx="2780074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/>
          <p:cNvSpPr txBox="1"/>
          <p:nvPr/>
        </p:nvSpPr>
        <p:spPr>
          <a:xfrm>
            <a:off x="1403649" y="34171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403649" y="3129805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1403649" y="284247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403649" y="255515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403649" y="2267829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403649" y="1980504"/>
            <a:ext cx="492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120</a:t>
            </a:r>
            <a:endParaRPr lang="ko-KR" alt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6142742" y="2382147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6151422" y="2953621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151422" y="3525096"/>
            <a:ext cx="106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" y="0"/>
            <a:ext cx="9134272" cy="5143500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107504" y="3884561"/>
            <a:ext cx="2808312" cy="1008112"/>
          </a:xfrm>
          <a:prstGeom prst="wedgeRoundRectCallout">
            <a:avLst>
              <a:gd name="adj1" fmla="val 59712"/>
              <a:gd name="adj2" fmla="val -31157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Select shape &gt; right-click &gt;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Edit Point 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5508104" y="843558"/>
            <a:ext cx="2808312" cy="1008112"/>
          </a:xfrm>
          <a:prstGeom prst="wedgeRoundRectCallout">
            <a:avLst>
              <a:gd name="adj1" fmla="val 610"/>
              <a:gd name="adj2" fmla="val 106508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4788024" y="4011910"/>
            <a:ext cx="417646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173</Words>
  <Application>Microsoft Office PowerPoint</Application>
  <PresentationFormat>On-screen Show (16:9)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19</cp:revision>
  <dcterms:created xsi:type="dcterms:W3CDTF">2014-02-28T09:23:05Z</dcterms:created>
  <dcterms:modified xsi:type="dcterms:W3CDTF">2014-03-02T19:06:08Z</dcterms:modified>
</cp:coreProperties>
</file>