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F3181-C79F-4BE8-B8BF-8D6B17E2AE80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F6ED1-66DA-47AC-B7F9-3D0C9EBE7A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77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F6ED1-66DA-47AC-B7F9-3D0C9EBE7AD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96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charts-desig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3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485" y="1704975"/>
            <a:ext cx="553801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7" name="그룹 5"/>
          <p:cNvGrpSpPr/>
          <p:nvPr/>
        </p:nvGrpSpPr>
        <p:grpSpPr>
          <a:xfrm>
            <a:off x="1025122" y="2557425"/>
            <a:ext cx="7374659" cy="2804694"/>
            <a:chOff x="755092" y="2262150"/>
            <a:chExt cx="7374659" cy="2804694"/>
          </a:xfrm>
        </p:grpSpPr>
        <p:sp>
          <p:nvSpPr>
            <p:cNvPr id="8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74"/>
          <p:cNvGrpSpPr/>
          <p:nvPr/>
        </p:nvGrpSpPr>
        <p:grpSpPr>
          <a:xfrm>
            <a:off x="1016603" y="2828742"/>
            <a:ext cx="7376401" cy="2515713"/>
            <a:chOff x="746573" y="2533467"/>
            <a:chExt cx="7376401" cy="2515713"/>
          </a:xfrm>
        </p:grpSpPr>
        <p:sp>
          <p:nvSpPr>
            <p:cNvPr id="16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그룹 76"/>
          <p:cNvGrpSpPr/>
          <p:nvPr/>
        </p:nvGrpSpPr>
        <p:grpSpPr>
          <a:xfrm>
            <a:off x="1013097" y="2963046"/>
            <a:ext cx="7374659" cy="1993452"/>
            <a:chOff x="2987824" y="2250393"/>
            <a:chExt cx="5722540" cy="1908213"/>
          </a:xfrm>
        </p:grpSpPr>
        <p:cxnSp>
          <p:nvCxnSpPr>
            <p:cNvPr id="20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Freeform 82"/>
          <p:cNvSpPr>
            <a:spLocks/>
          </p:cNvSpPr>
          <p:nvPr/>
        </p:nvSpPr>
        <p:spPr bwMode="auto">
          <a:xfrm>
            <a:off x="1013097" y="2464135"/>
            <a:ext cx="7609353" cy="288032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75000"/>
                <a:alpha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1025122" y="3366831"/>
            <a:ext cx="7374659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90206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99985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09764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19543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29322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39099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3" name="그룹 70"/>
          <p:cNvGrpSpPr/>
          <p:nvPr/>
        </p:nvGrpSpPr>
        <p:grpSpPr>
          <a:xfrm>
            <a:off x="2282101" y="2554145"/>
            <a:ext cx="4841326" cy="2780074"/>
            <a:chOff x="2012071" y="2258870"/>
            <a:chExt cx="4841326" cy="2780074"/>
          </a:xfrm>
        </p:grpSpPr>
        <p:cxnSp>
          <p:nvCxnSpPr>
            <p:cNvPr id="34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521550" y="4817998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1550" y="4419901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1550" y="4021802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1550" y="3623703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1550" y="3225604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1550" y="2827505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96689" y="3383995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608715" y="4175793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08715" y="4967590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485" y="1704975"/>
            <a:ext cx="553801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7" name="그룹 5"/>
          <p:cNvGrpSpPr/>
          <p:nvPr/>
        </p:nvGrpSpPr>
        <p:grpSpPr>
          <a:xfrm>
            <a:off x="1025122" y="2557425"/>
            <a:ext cx="7374659" cy="2804694"/>
            <a:chOff x="755092" y="2262150"/>
            <a:chExt cx="7374659" cy="2804694"/>
          </a:xfrm>
        </p:grpSpPr>
        <p:sp>
          <p:nvSpPr>
            <p:cNvPr id="8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그룹 74"/>
          <p:cNvGrpSpPr/>
          <p:nvPr/>
        </p:nvGrpSpPr>
        <p:grpSpPr>
          <a:xfrm>
            <a:off x="1016603" y="2828742"/>
            <a:ext cx="7376401" cy="2515713"/>
            <a:chOff x="746573" y="2533467"/>
            <a:chExt cx="7376401" cy="2515713"/>
          </a:xfrm>
        </p:grpSpPr>
        <p:sp>
          <p:nvSpPr>
            <p:cNvPr id="16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그룹 76"/>
          <p:cNvGrpSpPr/>
          <p:nvPr/>
        </p:nvGrpSpPr>
        <p:grpSpPr>
          <a:xfrm>
            <a:off x="1013097" y="2963046"/>
            <a:ext cx="7374659" cy="1993452"/>
            <a:chOff x="2987824" y="2250393"/>
            <a:chExt cx="5722540" cy="1908213"/>
          </a:xfrm>
        </p:grpSpPr>
        <p:cxnSp>
          <p:nvCxnSpPr>
            <p:cNvPr id="20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6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6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6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6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6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Freeform 82"/>
          <p:cNvSpPr>
            <a:spLocks/>
          </p:cNvSpPr>
          <p:nvPr/>
        </p:nvSpPr>
        <p:spPr bwMode="auto">
          <a:xfrm>
            <a:off x="1013097" y="2464135"/>
            <a:ext cx="7609353" cy="288032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9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1025122" y="3366831"/>
            <a:ext cx="7374659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그룹 70"/>
          <p:cNvGrpSpPr/>
          <p:nvPr/>
        </p:nvGrpSpPr>
        <p:grpSpPr>
          <a:xfrm>
            <a:off x="2282101" y="2554145"/>
            <a:ext cx="4841326" cy="2780074"/>
            <a:chOff x="2012071" y="2258870"/>
            <a:chExt cx="4841326" cy="2780074"/>
          </a:xfrm>
        </p:grpSpPr>
        <p:cxnSp>
          <p:nvCxnSpPr>
            <p:cNvPr id="34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521550" y="4817998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1550" y="4419901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1550" y="4021802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1550" y="3623703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1550" y="3225604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1550" y="2827505"/>
            <a:ext cx="502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96689" y="3383995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608715" y="4175793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08715" y="4967590"/>
            <a:ext cx="791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90206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499985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709764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19543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29322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39099" y="5382491"/>
            <a:ext cx="778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155</Words>
  <Application>Microsoft Office PowerPoint</Application>
  <PresentationFormat>On-screen Show (4:3)</PresentationFormat>
  <Paragraphs>45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5</cp:revision>
  <dcterms:created xsi:type="dcterms:W3CDTF">2014-02-28T09:23:05Z</dcterms:created>
  <dcterms:modified xsi:type="dcterms:W3CDTF">2014-03-01T16:08:20Z</dcterms:modified>
</cp:coreProperties>
</file>