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279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4155926"/>
            <a:ext cx="67322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2195736" y="3520048"/>
            <a:ext cx="6732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740351" y="195486"/>
            <a:ext cx="1187623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88035" y="1153076"/>
            <a:ext cx="1015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Business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49924" y="2314729"/>
            <a:ext cx="10615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Company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55779" y="704414"/>
            <a:ext cx="912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Finance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31762" y="2067694"/>
            <a:ext cx="958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Success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29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2014-03-22T14:41:56Z</dcterms:modified>
</cp:coreProperties>
</file>