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3884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52328" y="5597371"/>
            <a:ext cx="54360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2952328" y="4293096"/>
            <a:ext cx="543609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400" b="1" dirty="0" smtClean="0">
                <a:solidFill>
                  <a:schemeClr val="accent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</a:t>
            </a:r>
            <a:r>
              <a:rPr lang="en-US" altLang="ko-KR" sz="4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</a:p>
          <a:p>
            <a:pPr algn="r"/>
            <a:r>
              <a:rPr lang="en-US" altLang="ko-KR" sz="4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092280" y="394791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88035" y="1916832"/>
            <a:ext cx="10150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Business</a:t>
            </a:r>
            <a:endParaRPr lang="ko-KR" altLang="en-US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49924" y="3188593"/>
            <a:ext cx="10615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Company</a:t>
            </a:r>
            <a:endParaRPr lang="ko-KR" altLang="en-US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55779" y="1578278"/>
            <a:ext cx="9124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Finance</a:t>
            </a:r>
            <a:endParaRPr lang="ko-KR" altLang="en-US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31762" y="3035494"/>
            <a:ext cx="9589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Success</a:t>
            </a:r>
            <a:endParaRPr lang="ko-KR" altLang="en-US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29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21</cp:revision>
  <dcterms:created xsi:type="dcterms:W3CDTF">2014-02-22T02:13:23Z</dcterms:created>
  <dcterms:modified xsi:type="dcterms:W3CDTF">2014-03-22T14:52:34Z</dcterms:modified>
</cp:coreProperties>
</file>