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hlinkClick r:id="rId2"/>
          </p:cNvPr>
          <p:cNvSpPr txBox="1"/>
          <p:nvPr/>
        </p:nvSpPr>
        <p:spPr>
          <a:xfrm>
            <a:off x="0" y="4844068"/>
            <a:ext cx="896335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403797" y="1851670"/>
            <a:ext cx="520064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6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6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6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6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6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3384376" y="627534"/>
            <a:ext cx="522007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7236294" y="4259872"/>
            <a:ext cx="1368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47664" y="41945"/>
            <a:ext cx="759633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</TotalTime>
  <Words>24</Words>
  <Application>Microsoft Office PowerPoint</Application>
  <PresentationFormat>On-screen Show (16:9)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22</cp:revision>
  <dcterms:created xsi:type="dcterms:W3CDTF">2014-02-22T02:13:23Z</dcterms:created>
  <dcterms:modified xsi:type="dcterms:W3CDTF">2014-03-13T18:40:24Z</dcterms:modified>
</cp:coreProperties>
</file>