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3"/>
          <p:cNvSpPr>
            <a:spLocks noChangeArrowheads="1"/>
          </p:cNvSpPr>
          <p:nvPr/>
        </p:nvSpPr>
        <p:spPr bwMode="auto">
          <a:xfrm>
            <a:off x="1079" y="4255271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auto">
          <a:xfrm>
            <a:off x="1079" y="3546947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3"/>
          <p:cNvSpPr>
            <a:spLocks noChangeArrowheads="1"/>
          </p:cNvSpPr>
          <p:nvPr/>
        </p:nvSpPr>
        <p:spPr bwMode="auto">
          <a:xfrm>
            <a:off x="1079" y="2838623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23"/>
          <p:cNvSpPr>
            <a:spLocks noChangeArrowheads="1"/>
          </p:cNvSpPr>
          <p:nvPr/>
        </p:nvSpPr>
        <p:spPr bwMode="auto">
          <a:xfrm>
            <a:off x="1079" y="2130298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23"/>
          <p:cNvSpPr>
            <a:spLocks noChangeArrowheads="1"/>
          </p:cNvSpPr>
          <p:nvPr/>
        </p:nvSpPr>
        <p:spPr bwMode="auto">
          <a:xfrm>
            <a:off x="1079" y="1421973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14"/>
          <p:cNvSpPr/>
          <p:nvPr/>
        </p:nvSpPr>
        <p:spPr>
          <a:xfrm>
            <a:off x="1953578" y="1376394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>
                <a:latin typeface="Arial" pitchFamily="34" charset="0"/>
                <a:cs typeface="Arial" pitchFamily="34" charset="0"/>
              </a:rPr>
              <a:t>A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26"/>
          <p:cNvSpPr/>
          <p:nvPr/>
        </p:nvSpPr>
        <p:spPr>
          <a:xfrm>
            <a:off x="1953578" y="2087012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B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35"/>
          <p:cNvSpPr/>
          <p:nvPr/>
        </p:nvSpPr>
        <p:spPr>
          <a:xfrm>
            <a:off x="1953578" y="2797630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C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44"/>
          <p:cNvSpPr/>
          <p:nvPr/>
        </p:nvSpPr>
        <p:spPr>
          <a:xfrm>
            <a:off x="1953578" y="3508249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D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54"/>
          <p:cNvSpPr/>
          <p:nvPr/>
        </p:nvSpPr>
        <p:spPr>
          <a:xfrm>
            <a:off x="1953578" y="4218867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E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그룹 60"/>
          <p:cNvGrpSpPr/>
          <p:nvPr/>
        </p:nvGrpSpPr>
        <p:grpSpPr>
          <a:xfrm>
            <a:off x="1933622" y="1375104"/>
            <a:ext cx="566070" cy="513123"/>
            <a:chOff x="5075123" y="3442121"/>
            <a:chExt cx="2481953" cy="2249809"/>
          </a:xfrm>
        </p:grpSpPr>
        <p:sp>
          <p:nvSpPr>
            <p:cNvPr id="15" name="타원 1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" name="자유형 1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자유형 2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그룹 60"/>
          <p:cNvGrpSpPr/>
          <p:nvPr/>
        </p:nvGrpSpPr>
        <p:grpSpPr>
          <a:xfrm>
            <a:off x="1933622" y="2085722"/>
            <a:ext cx="566070" cy="513123"/>
            <a:chOff x="5075123" y="3442121"/>
            <a:chExt cx="2481953" cy="2249809"/>
          </a:xfrm>
        </p:grpSpPr>
        <p:sp>
          <p:nvSpPr>
            <p:cNvPr id="22" name="타원 2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5" name="자유형 3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자유형 3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그룹 60"/>
          <p:cNvGrpSpPr/>
          <p:nvPr/>
        </p:nvGrpSpPr>
        <p:grpSpPr>
          <a:xfrm>
            <a:off x="1933623" y="2796340"/>
            <a:ext cx="566070" cy="513123"/>
            <a:chOff x="5075123" y="3442121"/>
            <a:chExt cx="2481953" cy="2249809"/>
          </a:xfrm>
        </p:grpSpPr>
        <p:sp>
          <p:nvSpPr>
            <p:cNvPr id="29" name="타원 3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자유형 4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자유형 4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그룹 60"/>
          <p:cNvGrpSpPr/>
          <p:nvPr/>
        </p:nvGrpSpPr>
        <p:grpSpPr>
          <a:xfrm>
            <a:off x="1933624" y="3506959"/>
            <a:ext cx="566070" cy="513123"/>
            <a:chOff x="5075123" y="3442121"/>
            <a:chExt cx="2481953" cy="2249809"/>
          </a:xfrm>
        </p:grpSpPr>
        <p:sp>
          <p:nvSpPr>
            <p:cNvPr id="38" name="타원 4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1" name="자유형 4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자유형 5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그룹 60"/>
          <p:cNvGrpSpPr/>
          <p:nvPr/>
        </p:nvGrpSpPr>
        <p:grpSpPr>
          <a:xfrm>
            <a:off x="1933625" y="4217577"/>
            <a:ext cx="566070" cy="513123"/>
            <a:chOff x="5075123" y="3442121"/>
            <a:chExt cx="2481953" cy="2249809"/>
          </a:xfrm>
        </p:grpSpPr>
        <p:sp>
          <p:nvSpPr>
            <p:cNvPr id="45" name="타원 5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8" name="자유형 6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자유형 6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Text Box 2"/>
          <p:cNvSpPr txBox="1">
            <a:spLocks noChangeArrowheads="1"/>
          </p:cNvSpPr>
          <p:nvPr/>
        </p:nvSpPr>
        <p:spPr bwMode="auto">
          <a:xfrm>
            <a:off x="770676" y="742118"/>
            <a:ext cx="6220741" cy="354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22"/>
          <p:cNvSpPr txBox="1">
            <a:spLocks noChangeArrowheads="1"/>
          </p:cNvSpPr>
          <p:nvPr/>
        </p:nvSpPr>
        <p:spPr bwMode="auto">
          <a:xfrm>
            <a:off x="2832455" y="1420246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22"/>
          <p:cNvSpPr txBox="1">
            <a:spLocks noChangeArrowheads="1"/>
          </p:cNvSpPr>
          <p:nvPr/>
        </p:nvSpPr>
        <p:spPr bwMode="auto">
          <a:xfrm>
            <a:off x="2832455" y="2128068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2832455" y="2835889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2832455" y="3543711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22"/>
          <p:cNvSpPr txBox="1">
            <a:spLocks noChangeArrowheads="1"/>
          </p:cNvSpPr>
          <p:nvPr/>
        </p:nvSpPr>
        <p:spPr bwMode="auto">
          <a:xfrm>
            <a:off x="2832455" y="4251533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23"/>
          <p:cNvSpPr>
            <a:spLocks noChangeArrowheads="1"/>
          </p:cNvSpPr>
          <p:nvPr/>
        </p:nvSpPr>
        <p:spPr bwMode="auto">
          <a:xfrm>
            <a:off x="1079" y="4255271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23"/>
          <p:cNvSpPr>
            <a:spLocks noChangeArrowheads="1"/>
          </p:cNvSpPr>
          <p:nvPr/>
        </p:nvSpPr>
        <p:spPr bwMode="auto">
          <a:xfrm>
            <a:off x="1079" y="3546947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23"/>
          <p:cNvSpPr>
            <a:spLocks noChangeArrowheads="1"/>
          </p:cNvSpPr>
          <p:nvPr/>
        </p:nvSpPr>
        <p:spPr bwMode="auto">
          <a:xfrm>
            <a:off x="1079" y="2838623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23"/>
          <p:cNvSpPr>
            <a:spLocks noChangeArrowheads="1"/>
          </p:cNvSpPr>
          <p:nvPr/>
        </p:nvSpPr>
        <p:spPr bwMode="auto">
          <a:xfrm>
            <a:off x="1079" y="2130298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23"/>
          <p:cNvSpPr>
            <a:spLocks noChangeArrowheads="1"/>
          </p:cNvSpPr>
          <p:nvPr/>
        </p:nvSpPr>
        <p:spPr bwMode="auto">
          <a:xfrm>
            <a:off x="1079" y="1421973"/>
            <a:ext cx="9142921" cy="442167"/>
          </a:xfrm>
          <a:prstGeom prst="rect">
            <a:avLst/>
          </a:prstGeom>
          <a:solidFill>
            <a:schemeClr val="tx1">
              <a:alpha val="20000"/>
            </a:schemeClr>
          </a:solidFill>
          <a:ln w="9525" algn="ctr">
            <a:noFill/>
            <a:round/>
            <a:headEnd/>
            <a:tailEnd/>
          </a:ln>
          <a:effectLst/>
        </p:spPr>
        <p:txBody>
          <a:bodyPr/>
          <a:lstStyle/>
          <a:p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타원 14"/>
          <p:cNvSpPr/>
          <p:nvPr/>
        </p:nvSpPr>
        <p:spPr>
          <a:xfrm>
            <a:off x="1953578" y="1376394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>
                <a:latin typeface="Arial" pitchFamily="34" charset="0"/>
                <a:cs typeface="Arial" pitchFamily="34" charset="0"/>
              </a:rPr>
              <a:t>A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타원 26"/>
          <p:cNvSpPr/>
          <p:nvPr/>
        </p:nvSpPr>
        <p:spPr>
          <a:xfrm>
            <a:off x="1953578" y="2087012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B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타원 35"/>
          <p:cNvSpPr/>
          <p:nvPr/>
        </p:nvSpPr>
        <p:spPr>
          <a:xfrm>
            <a:off x="1953578" y="2797630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C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타원 44"/>
          <p:cNvSpPr/>
          <p:nvPr/>
        </p:nvSpPr>
        <p:spPr>
          <a:xfrm>
            <a:off x="1953578" y="3508249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D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타원 54"/>
          <p:cNvSpPr/>
          <p:nvPr/>
        </p:nvSpPr>
        <p:spPr>
          <a:xfrm>
            <a:off x="1953578" y="4218867"/>
            <a:ext cx="513125" cy="513123"/>
          </a:xfrm>
          <a:prstGeom prst="ellipse">
            <a:avLst/>
          </a:prstGeom>
          <a:ln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3000" dirty="0" smtClean="0">
                <a:latin typeface="Arial" pitchFamily="34" charset="0"/>
                <a:cs typeface="Arial" pitchFamily="34" charset="0"/>
              </a:rPr>
              <a:t>E</a:t>
            </a:r>
            <a:endParaRPr lang="ko-KR" altLang="en-US" sz="30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그룹 60"/>
          <p:cNvGrpSpPr/>
          <p:nvPr/>
        </p:nvGrpSpPr>
        <p:grpSpPr>
          <a:xfrm>
            <a:off x="1933622" y="1375104"/>
            <a:ext cx="566070" cy="513123"/>
            <a:chOff x="5075123" y="3442121"/>
            <a:chExt cx="2481953" cy="2249809"/>
          </a:xfrm>
        </p:grpSpPr>
        <p:sp>
          <p:nvSpPr>
            <p:cNvPr id="15" name="타원 1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18" name="자유형 1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자유형 2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그룹 60"/>
          <p:cNvGrpSpPr/>
          <p:nvPr/>
        </p:nvGrpSpPr>
        <p:grpSpPr>
          <a:xfrm>
            <a:off x="1933622" y="2085722"/>
            <a:ext cx="566070" cy="513123"/>
            <a:chOff x="5075123" y="3442121"/>
            <a:chExt cx="2481953" cy="2249809"/>
          </a:xfrm>
        </p:grpSpPr>
        <p:sp>
          <p:nvSpPr>
            <p:cNvPr id="22" name="타원 28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3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4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25" name="자유형 31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" name="자유형 32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8" name="그룹 60"/>
          <p:cNvGrpSpPr/>
          <p:nvPr/>
        </p:nvGrpSpPr>
        <p:grpSpPr>
          <a:xfrm>
            <a:off x="1933623" y="2796340"/>
            <a:ext cx="566070" cy="513123"/>
            <a:chOff x="5075123" y="3442121"/>
            <a:chExt cx="2481953" cy="2249809"/>
          </a:xfrm>
        </p:grpSpPr>
        <p:sp>
          <p:nvSpPr>
            <p:cNvPr id="29" name="타원 37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32" name="자유형 4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자유형 4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6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7" name="그룹 60"/>
          <p:cNvGrpSpPr/>
          <p:nvPr/>
        </p:nvGrpSpPr>
        <p:grpSpPr>
          <a:xfrm>
            <a:off x="1933624" y="3506959"/>
            <a:ext cx="566070" cy="513123"/>
            <a:chOff x="5075123" y="3442121"/>
            <a:chExt cx="2481953" cy="2249809"/>
          </a:xfrm>
        </p:grpSpPr>
        <p:sp>
          <p:nvSpPr>
            <p:cNvPr id="38" name="타원 4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9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1" name="자유형 49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2" name="자유형 50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3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4" name="그룹 60"/>
          <p:cNvGrpSpPr/>
          <p:nvPr/>
        </p:nvGrpSpPr>
        <p:grpSpPr>
          <a:xfrm>
            <a:off x="1933625" y="4217577"/>
            <a:ext cx="566070" cy="513123"/>
            <a:chOff x="5075123" y="3442121"/>
            <a:chExt cx="2481953" cy="2249809"/>
          </a:xfrm>
        </p:grpSpPr>
        <p:sp>
          <p:nvSpPr>
            <p:cNvPr id="45" name="타원 56"/>
            <p:cNvSpPr/>
            <p:nvPr/>
          </p:nvSpPr>
          <p:spPr>
            <a:xfrm>
              <a:off x="5159815" y="3442121"/>
              <a:ext cx="2249809" cy="2249809"/>
            </a:xfrm>
            <a:prstGeom prst="ellipse">
              <a:avLst/>
            </a:pr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65000">
                  <a:schemeClr val="bg1">
                    <a:alpha val="0"/>
                  </a:schemeClr>
                </a:gs>
                <a:gs pos="74000">
                  <a:schemeClr val="bg1"/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bg1"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6" name="Oval 26"/>
            <p:cNvSpPr>
              <a:spLocks noChangeAspect="1" noChangeArrowheads="1"/>
            </p:cNvSpPr>
            <p:nvPr/>
          </p:nvSpPr>
          <p:spPr bwMode="auto">
            <a:xfrm rot="18900000">
              <a:off x="5075123" y="3760891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10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7" name="Oval 28"/>
            <p:cNvSpPr>
              <a:spLocks noChangeArrowheads="1"/>
            </p:cNvSpPr>
            <p:nvPr/>
          </p:nvSpPr>
          <p:spPr bwMode="auto">
            <a:xfrm flipH="1">
              <a:off x="5386741" y="3670248"/>
              <a:ext cx="713227" cy="639276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65000"/>
                  </a:schemeClr>
                </a:gs>
                <a:gs pos="100000">
                  <a:srgbClr val="67ABF5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kumimoji="0" lang="ko-KR" altLang="en-US">
                <a:latin typeface="Arial" pitchFamily="34" charset="0"/>
                <a:ea typeface="맑은 고딕" pitchFamily="50" charset="-127"/>
                <a:cs typeface="Arial" pitchFamily="34" charset="0"/>
              </a:endParaRPr>
            </a:p>
          </p:txBody>
        </p:sp>
        <p:sp>
          <p:nvSpPr>
            <p:cNvPr id="48" name="자유형 60"/>
            <p:cNvSpPr/>
            <p:nvPr/>
          </p:nvSpPr>
          <p:spPr>
            <a:xfrm rot="5398342">
              <a:off x="5955277" y="3558568"/>
              <a:ext cx="1424934" cy="1382488"/>
            </a:xfrm>
            <a:custGeom>
              <a:avLst/>
              <a:gdLst>
                <a:gd name="connsiteX0" fmla="*/ 0 w 1800225"/>
                <a:gd name="connsiteY0" fmla="*/ 1285875 h 1409700"/>
                <a:gd name="connsiteX1" fmla="*/ 723900 w 1800225"/>
                <a:gd name="connsiteY1" fmla="*/ 1409700 h 1409700"/>
                <a:gd name="connsiteX2" fmla="*/ 1800225 w 1800225"/>
                <a:gd name="connsiteY2" fmla="*/ 428625 h 1409700"/>
                <a:gd name="connsiteX3" fmla="*/ 1323975 w 1800225"/>
                <a:gd name="connsiteY3" fmla="*/ 0 h 1409700"/>
                <a:gd name="connsiteX4" fmla="*/ 342900 w 1800225"/>
                <a:gd name="connsiteY4" fmla="*/ 419100 h 1409700"/>
                <a:gd name="connsiteX5" fmla="*/ 0 w 1800225"/>
                <a:gd name="connsiteY5" fmla="*/ 1285875 h 1409700"/>
                <a:gd name="connsiteX0" fmla="*/ 63500 w 1863725"/>
                <a:gd name="connsiteY0" fmla="*/ 1287462 h 1411287"/>
                <a:gd name="connsiteX1" fmla="*/ 787400 w 1863725"/>
                <a:gd name="connsiteY1" fmla="*/ 1411287 h 1411287"/>
                <a:gd name="connsiteX2" fmla="*/ 1863725 w 1863725"/>
                <a:gd name="connsiteY2" fmla="*/ 430212 h 1411287"/>
                <a:gd name="connsiteX3" fmla="*/ 1387475 w 1863725"/>
                <a:gd name="connsiteY3" fmla="*/ 1587 h 1411287"/>
                <a:gd name="connsiteX4" fmla="*/ 406400 w 1863725"/>
                <a:gd name="connsiteY4" fmla="*/ 420687 h 1411287"/>
                <a:gd name="connsiteX5" fmla="*/ 63500 w 1863725"/>
                <a:gd name="connsiteY5" fmla="*/ 1287462 h 1411287"/>
                <a:gd name="connsiteX0" fmla="*/ 63500 w 1963738"/>
                <a:gd name="connsiteY0" fmla="*/ 1287462 h 1411287"/>
                <a:gd name="connsiteX1" fmla="*/ 787400 w 1963738"/>
                <a:gd name="connsiteY1" fmla="*/ 1411287 h 1411287"/>
                <a:gd name="connsiteX2" fmla="*/ 1863725 w 1963738"/>
                <a:gd name="connsiteY2" fmla="*/ 430212 h 1411287"/>
                <a:gd name="connsiteX3" fmla="*/ 1387475 w 1963738"/>
                <a:gd name="connsiteY3" fmla="*/ 1587 h 1411287"/>
                <a:gd name="connsiteX4" fmla="*/ 406400 w 1963738"/>
                <a:gd name="connsiteY4" fmla="*/ 420687 h 1411287"/>
                <a:gd name="connsiteX5" fmla="*/ 63500 w 1963738"/>
                <a:gd name="connsiteY5" fmla="*/ 1287462 h 1411287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63500 w 1963738"/>
                <a:gd name="connsiteY0" fmla="*/ 1287462 h 1554162"/>
                <a:gd name="connsiteX1" fmla="*/ 787400 w 1963738"/>
                <a:gd name="connsiteY1" fmla="*/ 1411287 h 1554162"/>
                <a:gd name="connsiteX2" fmla="*/ 1863725 w 1963738"/>
                <a:gd name="connsiteY2" fmla="*/ 430212 h 1554162"/>
                <a:gd name="connsiteX3" fmla="*/ 1387475 w 1963738"/>
                <a:gd name="connsiteY3" fmla="*/ 1587 h 1554162"/>
                <a:gd name="connsiteX4" fmla="*/ 406400 w 1963738"/>
                <a:gd name="connsiteY4" fmla="*/ 420687 h 1554162"/>
                <a:gd name="connsiteX5" fmla="*/ 63500 w 1963738"/>
                <a:gd name="connsiteY5" fmla="*/ 1287462 h 1554162"/>
                <a:gd name="connsiteX0" fmla="*/ 41717 w 1963737"/>
                <a:gd name="connsiteY0" fmla="*/ 1287462 h 1689794"/>
                <a:gd name="connsiteX1" fmla="*/ 634920 w 1963737"/>
                <a:gd name="connsiteY1" fmla="*/ 1546919 h 1689794"/>
                <a:gd name="connsiteX2" fmla="*/ 1841942 w 1963737"/>
                <a:gd name="connsiteY2" fmla="*/ 430212 h 1689794"/>
                <a:gd name="connsiteX3" fmla="*/ 1365692 w 1963737"/>
                <a:gd name="connsiteY3" fmla="*/ 1587 h 1689794"/>
                <a:gd name="connsiteX4" fmla="*/ 384617 w 1963737"/>
                <a:gd name="connsiteY4" fmla="*/ 420687 h 1689794"/>
                <a:gd name="connsiteX5" fmla="*/ 41717 w 1963737"/>
                <a:gd name="connsiteY5" fmla="*/ 1287462 h 1689794"/>
                <a:gd name="connsiteX0" fmla="*/ 41717 w 1860992"/>
                <a:gd name="connsiteY0" fmla="*/ 1287462 h 1689794"/>
                <a:gd name="connsiteX1" fmla="*/ 634920 w 1860992"/>
                <a:gd name="connsiteY1" fmla="*/ 1546919 h 1689794"/>
                <a:gd name="connsiteX2" fmla="*/ 1479991 w 1860992"/>
                <a:gd name="connsiteY2" fmla="*/ 896937 h 1689794"/>
                <a:gd name="connsiteX3" fmla="*/ 1841942 w 1860992"/>
                <a:gd name="connsiteY3" fmla="*/ 430212 h 1689794"/>
                <a:gd name="connsiteX4" fmla="*/ 1365692 w 1860992"/>
                <a:gd name="connsiteY4" fmla="*/ 1587 h 1689794"/>
                <a:gd name="connsiteX5" fmla="*/ 384617 w 1860992"/>
                <a:gd name="connsiteY5" fmla="*/ 420687 h 1689794"/>
                <a:gd name="connsiteX6" fmla="*/ 41717 w 1860992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43724"/>
                <a:gd name="connsiteY0" fmla="*/ 1287462 h 1689794"/>
                <a:gd name="connsiteX1" fmla="*/ 634920 w 1843724"/>
                <a:gd name="connsiteY1" fmla="*/ 1546919 h 1689794"/>
                <a:gd name="connsiteX2" fmla="*/ 1355000 w 1843724"/>
                <a:gd name="connsiteY2" fmla="*/ 466799 h 1689794"/>
                <a:gd name="connsiteX3" fmla="*/ 1841942 w 1843724"/>
                <a:gd name="connsiteY3" fmla="*/ 430212 h 1689794"/>
                <a:gd name="connsiteX4" fmla="*/ 1365692 w 1843724"/>
                <a:gd name="connsiteY4" fmla="*/ 1587 h 1689794"/>
                <a:gd name="connsiteX5" fmla="*/ 384617 w 1843724"/>
                <a:gd name="connsiteY5" fmla="*/ 420687 h 1689794"/>
                <a:gd name="connsiteX6" fmla="*/ 41717 w 1843724"/>
                <a:gd name="connsiteY6" fmla="*/ 1287462 h 1689794"/>
                <a:gd name="connsiteX0" fmla="*/ 41717 w 1855725"/>
                <a:gd name="connsiteY0" fmla="*/ 1287462 h 1689794"/>
                <a:gd name="connsiteX1" fmla="*/ 634920 w 1855725"/>
                <a:gd name="connsiteY1" fmla="*/ 1546919 h 1689794"/>
                <a:gd name="connsiteX2" fmla="*/ 1282992 w 1855725"/>
                <a:gd name="connsiteY2" fmla="*/ 322783 h 1689794"/>
                <a:gd name="connsiteX3" fmla="*/ 1841942 w 1855725"/>
                <a:gd name="connsiteY3" fmla="*/ 430212 h 1689794"/>
                <a:gd name="connsiteX4" fmla="*/ 1365692 w 1855725"/>
                <a:gd name="connsiteY4" fmla="*/ 1587 h 1689794"/>
                <a:gd name="connsiteX5" fmla="*/ 384617 w 1855725"/>
                <a:gd name="connsiteY5" fmla="*/ 420687 h 1689794"/>
                <a:gd name="connsiteX6" fmla="*/ 41717 w 1855725"/>
                <a:gd name="connsiteY6" fmla="*/ 1287462 h 1689794"/>
                <a:gd name="connsiteX0" fmla="*/ 41717 w 1876164"/>
                <a:gd name="connsiteY0" fmla="*/ 1287462 h 1689794"/>
                <a:gd name="connsiteX1" fmla="*/ 634920 w 1876164"/>
                <a:gd name="connsiteY1" fmla="*/ 1546919 h 1689794"/>
                <a:gd name="connsiteX2" fmla="*/ 1571024 w 1876164"/>
                <a:gd name="connsiteY2" fmla="*/ 538807 h 1689794"/>
                <a:gd name="connsiteX3" fmla="*/ 1841942 w 1876164"/>
                <a:gd name="connsiteY3" fmla="*/ 430212 h 1689794"/>
                <a:gd name="connsiteX4" fmla="*/ 1365692 w 1876164"/>
                <a:gd name="connsiteY4" fmla="*/ 1587 h 1689794"/>
                <a:gd name="connsiteX5" fmla="*/ 384617 w 1876164"/>
                <a:gd name="connsiteY5" fmla="*/ 420687 h 1689794"/>
                <a:gd name="connsiteX6" fmla="*/ 41717 w 1876164"/>
                <a:gd name="connsiteY6" fmla="*/ 1287462 h 1689794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61802"/>
                <a:gd name="connsiteX1" fmla="*/ 718928 w 1888165"/>
                <a:gd name="connsiteY1" fmla="*/ 1618927 h 1761802"/>
                <a:gd name="connsiteX2" fmla="*/ 1583025 w 1888165"/>
                <a:gd name="connsiteY2" fmla="*/ 538807 h 1761802"/>
                <a:gd name="connsiteX3" fmla="*/ 1853943 w 1888165"/>
                <a:gd name="connsiteY3" fmla="*/ 430212 h 1761802"/>
                <a:gd name="connsiteX4" fmla="*/ 1377693 w 1888165"/>
                <a:gd name="connsiteY4" fmla="*/ 1587 h 1761802"/>
                <a:gd name="connsiteX5" fmla="*/ 396618 w 1888165"/>
                <a:gd name="connsiteY5" fmla="*/ 420687 h 1761802"/>
                <a:gd name="connsiteX6" fmla="*/ 53718 w 1888165"/>
                <a:gd name="connsiteY6" fmla="*/ 1287462 h 1761802"/>
                <a:gd name="connsiteX0" fmla="*/ 53718 w 1888165"/>
                <a:gd name="connsiteY0" fmla="*/ 1287462 h 1706006"/>
                <a:gd name="connsiteX1" fmla="*/ 718928 w 1888165"/>
                <a:gd name="connsiteY1" fmla="*/ 1618927 h 1706006"/>
                <a:gd name="connsiteX2" fmla="*/ 1583025 w 1888165"/>
                <a:gd name="connsiteY2" fmla="*/ 538807 h 1706006"/>
                <a:gd name="connsiteX3" fmla="*/ 1853943 w 1888165"/>
                <a:gd name="connsiteY3" fmla="*/ 430212 h 1706006"/>
                <a:gd name="connsiteX4" fmla="*/ 1377693 w 1888165"/>
                <a:gd name="connsiteY4" fmla="*/ 1587 h 1706006"/>
                <a:gd name="connsiteX5" fmla="*/ 396618 w 1888165"/>
                <a:gd name="connsiteY5" fmla="*/ 420687 h 1706006"/>
                <a:gd name="connsiteX6" fmla="*/ 53718 w 1888165"/>
                <a:gd name="connsiteY6" fmla="*/ 1287462 h 1706006"/>
                <a:gd name="connsiteX0" fmla="*/ 53718 w 1888165"/>
                <a:gd name="connsiteY0" fmla="*/ 1287462 h 1618927"/>
                <a:gd name="connsiteX1" fmla="*/ 718928 w 1888165"/>
                <a:gd name="connsiteY1" fmla="*/ 1618927 h 1618927"/>
                <a:gd name="connsiteX2" fmla="*/ 1583025 w 1888165"/>
                <a:gd name="connsiteY2" fmla="*/ 538807 h 1618927"/>
                <a:gd name="connsiteX3" fmla="*/ 1853943 w 1888165"/>
                <a:gd name="connsiteY3" fmla="*/ 430212 h 1618927"/>
                <a:gd name="connsiteX4" fmla="*/ 1377693 w 1888165"/>
                <a:gd name="connsiteY4" fmla="*/ 1587 h 1618927"/>
                <a:gd name="connsiteX5" fmla="*/ 396618 w 1888165"/>
                <a:gd name="connsiteY5" fmla="*/ 420687 h 1618927"/>
                <a:gd name="connsiteX6" fmla="*/ 53718 w 1888165"/>
                <a:gd name="connsiteY6" fmla="*/ 1287462 h 1618927"/>
                <a:gd name="connsiteX0" fmla="*/ 5223 w 1839670"/>
                <a:gd name="connsiteY0" fmla="*/ 1287462 h 1780287"/>
                <a:gd name="connsiteX1" fmla="*/ 379464 w 1839670"/>
                <a:gd name="connsiteY1" fmla="*/ 1506969 h 1780287"/>
                <a:gd name="connsiteX2" fmla="*/ 670433 w 1839670"/>
                <a:gd name="connsiteY2" fmla="*/ 1618927 h 1780287"/>
                <a:gd name="connsiteX3" fmla="*/ 1534530 w 1839670"/>
                <a:gd name="connsiteY3" fmla="*/ 538807 h 1780287"/>
                <a:gd name="connsiteX4" fmla="*/ 1805448 w 1839670"/>
                <a:gd name="connsiteY4" fmla="*/ 430212 h 1780287"/>
                <a:gd name="connsiteX5" fmla="*/ 1329198 w 1839670"/>
                <a:gd name="connsiteY5" fmla="*/ 1587 h 1780287"/>
                <a:gd name="connsiteX6" fmla="*/ 348123 w 1839670"/>
                <a:gd name="connsiteY6" fmla="*/ 420687 h 1780287"/>
                <a:gd name="connsiteX7" fmla="*/ 5223 w 1839670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  <a:gd name="connsiteX0" fmla="*/ 500 w 1834947"/>
                <a:gd name="connsiteY0" fmla="*/ 1287462 h 1780287"/>
                <a:gd name="connsiteX1" fmla="*/ 346402 w 1834947"/>
                <a:gd name="connsiteY1" fmla="*/ 1405350 h 1780287"/>
                <a:gd name="connsiteX2" fmla="*/ 665710 w 1834947"/>
                <a:gd name="connsiteY2" fmla="*/ 1618927 h 1780287"/>
                <a:gd name="connsiteX3" fmla="*/ 1529807 w 1834947"/>
                <a:gd name="connsiteY3" fmla="*/ 538807 h 1780287"/>
                <a:gd name="connsiteX4" fmla="*/ 1800725 w 1834947"/>
                <a:gd name="connsiteY4" fmla="*/ 430212 h 1780287"/>
                <a:gd name="connsiteX5" fmla="*/ 1324475 w 1834947"/>
                <a:gd name="connsiteY5" fmla="*/ 1587 h 1780287"/>
                <a:gd name="connsiteX6" fmla="*/ 343400 w 1834947"/>
                <a:gd name="connsiteY6" fmla="*/ 420687 h 1780287"/>
                <a:gd name="connsiteX7" fmla="*/ 500 w 1834947"/>
                <a:gd name="connsiteY7" fmla="*/ 1287462 h 1780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834947" h="1780287">
                  <a:moveTo>
                    <a:pt x="500" y="1287462"/>
                  </a:moveTo>
                  <a:cubicBezTo>
                    <a:pt x="1000" y="1451572"/>
                    <a:pt x="235534" y="1350106"/>
                    <a:pt x="346402" y="1405350"/>
                  </a:cubicBezTo>
                  <a:cubicBezTo>
                    <a:pt x="457270" y="1460594"/>
                    <a:pt x="473199" y="1780287"/>
                    <a:pt x="665710" y="1618927"/>
                  </a:cubicBezTo>
                  <a:cubicBezTo>
                    <a:pt x="905422" y="1553840"/>
                    <a:pt x="1238695" y="627021"/>
                    <a:pt x="1529807" y="538807"/>
                  </a:cubicBezTo>
                  <a:cubicBezTo>
                    <a:pt x="1820919" y="450593"/>
                    <a:pt x="1834947" y="519749"/>
                    <a:pt x="1800725" y="430212"/>
                  </a:cubicBezTo>
                  <a:cubicBezTo>
                    <a:pt x="1766503" y="340675"/>
                    <a:pt x="1567362" y="3174"/>
                    <a:pt x="1324475" y="1587"/>
                  </a:cubicBezTo>
                  <a:cubicBezTo>
                    <a:pt x="1081588" y="0"/>
                    <a:pt x="564063" y="206375"/>
                    <a:pt x="343400" y="420687"/>
                  </a:cubicBezTo>
                  <a:cubicBezTo>
                    <a:pt x="122738" y="635000"/>
                    <a:pt x="0" y="1123352"/>
                    <a:pt x="500" y="1287462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9000"/>
                  </a:schemeClr>
                </a:gs>
                <a:gs pos="50000">
                  <a:schemeClr val="bg1">
                    <a:alpha val="0"/>
                  </a:schemeClr>
                </a:gs>
                <a:gs pos="100000">
                  <a:schemeClr val="bg1">
                    <a:alpha val="0"/>
                  </a:scheme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자유형 61"/>
            <p:cNvSpPr/>
            <p:nvPr/>
          </p:nvSpPr>
          <p:spPr>
            <a:xfrm rot="5839189">
              <a:off x="4992668" y="4233137"/>
              <a:ext cx="1574505" cy="1185188"/>
            </a:xfrm>
            <a:custGeom>
              <a:avLst/>
              <a:gdLst>
                <a:gd name="connsiteX0" fmla="*/ 0 w 2171700"/>
                <a:gd name="connsiteY0" fmla="*/ 1038225 h 1914525"/>
                <a:gd name="connsiteX1" fmla="*/ 390525 w 2171700"/>
                <a:gd name="connsiteY1" fmla="*/ 1571625 h 1914525"/>
                <a:gd name="connsiteX2" fmla="*/ 819150 w 2171700"/>
                <a:gd name="connsiteY2" fmla="*/ 1914525 h 1914525"/>
                <a:gd name="connsiteX3" fmla="*/ 1409700 w 2171700"/>
                <a:gd name="connsiteY3" fmla="*/ 1771650 h 1914525"/>
                <a:gd name="connsiteX4" fmla="*/ 1876425 w 2171700"/>
                <a:gd name="connsiteY4" fmla="*/ 1371600 h 1914525"/>
                <a:gd name="connsiteX5" fmla="*/ 2171700 w 2171700"/>
                <a:gd name="connsiteY5" fmla="*/ 752475 h 1914525"/>
                <a:gd name="connsiteX6" fmla="*/ 2105025 w 2171700"/>
                <a:gd name="connsiteY6" fmla="*/ 0 h 1914525"/>
                <a:gd name="connsiteX7" fmla="*/ 1990725 w 2171700"/>
                <a:gd name="connsiteY7" fmla="*/ 209550 h 1914525"/>
                <a:gd name="connsiteX8" fmla="*/ 1733550 w 2171700"/>
                <a:gd name="connsiteY8" fmla="*/ 514350 h 1914525"/>
                <a:gd name="connsiteX9" fmla="*/ 1428750 w 2171700"/>
                <a:gd name="connsiteY9" fmla="*/ 533400 h 1914525"/>
                <a:gd name="connsiteX10" fmla="*/ 790575 w 2171700"/>
                <a:gd name="connsiteY10" fmla="*/ 942975 h 1914525"/>
                <a:gd name="connsiteX11" fmla="*/ 209550 w 2171700"/>
                <a:gd name="connsiteY11" fmla="*/ 1047750 h 1914525"/>
                <a:gd name="connsiteX12" fmla="*/ 0 w 2171700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038225 h 1914525"/>
                <a:gd name="connsiteX1" fmla="*/ 420687 w 2201862"/>
                <a:gd name="connsiteY1" fmla="*/ 1571625 h 1914525"/>
                <a:gd name="connsiteX2" fmla="*/ 849312 w 2201862"/>
                <a:gd name="connsiteY2" fmla="*/ 1914525 h 1914525"/>
                <a:gd name="connsiteX3" fmla="*/ 1439862 w 2201862"/>
                <a:gd name="connsiteY3" fmla="*/ 1771650 h 1914525"/>
                <a:gd name="connsiteX4" fmla="*/ 1906587 w 2201862"/>
                <a:gd name="connsiteY4" fmla="*/ 1371600 h 1914525"/>
                <a:gd name="connsiteX5" fmla="*/ 2201862 w 2201862"/>
                <a:gd name="connsiteY5" fmla="*/ 752475 h 1914525"/>
                <a:gd name="connsiteX6" fmla="*/ 2135187 w 2201862"/>
                <a:gd name="connsiteY6" fmla="*/ 0 h 1914525"/>
                <a:gd name="connsiteX7" fmla="*/ 2020887 w 2201862"/>
                <a:gd name="connsiteY7" fmla="*/ 209550 h 1914525"/>
                <a:gd name="connsiteX8" fmla="*/ 1763712 w 2201862"/>
                <a:gd name="connsiteY8" fmla="*/ 514350 h 1914525"/>
                <a:gd name="connsiteX9" fmla="*/ 1458912 w 2201862"/>
                <a:gd name="connsiteY9" fmla="*/ 533400 h 1914525"/>
                <a:gd name="connsiteX10" fmla="*/ 820737 w 2201862"/>
                <a:gd name="connsiteY10" fmla="*/ 942975 h 1914525"/>
                <a:gd name="connsiteX11" fmla="*/ 239712 w 2201862"/>
                <a:gd name="connsiteY11" fmla="*/ 1047750 h 1914525"/>
                <a:gd name="connsiteX12" fmla="*/ 30162 w 2201862"/>
                <a:gd name="connsiteY12" fmla="*/ 1038225 h 1914525"/>
                <a:gd name="connsiteX0" fmla="*/ 30162 w 2201862"/>
                <a:gd name="connsiteY0" fmla="*/ 1128712 h 2005012"/>
                <a:gd name="connsiteX1" fmla="*/ 420687 w 2201862"/>
                <a:gd name="connsiteY1" fmla="*/ 1662112 h 2005012"/>
                <a:gd name="connsiteX2" fmla="*/ 849312 w 2201862"/>
                <a:gd name="connsiteY2" fmla="*/ 2005012 h 2005012"/>
                <a:gd name="connsiteX3" fmla="*/ 1439862 w 2201862"/>
                <a:gd name="connsiteY3" fmla="*/ 1862137 h 2005012"/>
                <a:gd name="connsiteX4" fmla="*/ 1906587 w 2201862"/>
                <a:gd name="connsiteY4" fmla="*/ 1462087 h 2005012"/>
                <a:gd name="connsiteX5" fmla="*/ 2201862 w 2201862"/>
                <a:gd name="connsiteY5" fmla="*/ 842962 h 2005012"/>
                <a:gd name="connsiteX6" fmla="*/ 2135187 w 2201862"/>
                <a:gd name="connsiteY6" fmla="*/ 90487 h 2005012"/>
                <a:gd name="connsiteX7" fmla="*/ 2020887 w 2201862"/>
                <a:gd name="connsiteY7" fmla="*/ 300037 h 2005012"/>
                <a:gd name="connsiteX8" fmla="*/ 1763712 w 2201862"/>
                <a:gd name="connsiteY8" fmla="*/ 604837 h 2005012"/>
                <a:gd name="connsiteX9" fmla="*/ 1458912 w 2201862"/>
                <a:gd name="connsiteY9" fmla="*/ 623887 h 2005012"/>
                <a:gd name="connsiteX10" fmla="*/ 820737 w 2201862"/>
                <a:gd name="connsiteY10" fmla="*/ 1033462 h 2005012"/>
                <a:gd name="connsiteX11" fmla="*/ 239712 w 2201862"/>
                <a:gd name="connsiteY11" fmla="*/ 1138237 h 2005012"/>
                <a:gd name="connsiteX12" fmla="*/ 30162 w 22018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05012"/>
                <a:gd name="connsiteX1" fmla="*/ 420687 w 2239962"/>
                <a:gd name="connsiteY1" fmla="*/ 1662112 h 2005012"/>
                <a:gd name="connsiteX2" fmla="*/ 849312 w 2239962"/>
                <a:gd name="connsiteY2" fmla="*/ 2005012 h 2005012"/>
                <a:gd name="connsiteX3" fmla="*/ 1439862 w 2239962"/>
                <a:gd name="connsiteY3" fmla="*/ 1862137 h 2005012"/>
                <a:gd name="connsiteX4" fmla="*/ 1906587 w 2239962"/>
                <a:gd name="connsiteY4" fmla="*/ 1462087 h 2005012"/>
                <a:gd name="connsiteX5" fmla="*/ 2201862 w 2239962"/>
                <a:gd name="connsiteY5" fmla="*/ 842962 h 2005012"/>
                <a:gd name="connsiteX6" fmla="*/ 2135187 w 2239962"/>
                <a:gd name="connsiteY6" fmla="*/ 90487 h 2005012"/>
                <a:gd name="connsiteX7" fmla="*/ 2020887 w 2239962"/>
                <a:gd name="connsiteY7" fmla="*/ 300037 h 2005012"/>
                <a:gd name="connsiteX8" fmla="*/ 1763712 w 2239962"/>
                <a:gd name="connsiteY8" fmla="*/ 604837 h 2005012"/>
                <a:gd name="connsiteX9" fmla="*/ 1458912 w 2239962"/>
                <a:gd name="connsiteY9" fmla="*/ 623887 h 2005012"/>
                <a:gd name="connsiteX10" fmla="*/ 820737 w 2239962"/>
                <a:gd name="connsiteY10" fmla="*/ 1033462 h 2005012"/>
                <a:gd name="connsiteX11" fmla="*/ 239712 w 2239962"/>
                <a:gd name="connsiteY11" fmla="*/ 1138237 h 2005012"/>
                <a:gd name="connsiteX12" fmla="*/ 30162 w 2239962"/>
                <a:gd name="connsiteY12" fmla="*/ 1128712 h 2005012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1458912 w 2239962"/>
                <a:gd name="connsiteY9" fmla="*/ 623887 h 2038350"/>
                <a:gd name="connsiteX10" fmla="*/ 820737 w 2239962"/>
                <a:gd name="connsiteY10" fmla="*/ 1033462 h 2038350"/>
                <a:gd name="connsiteX11" fmla="*/ 239712 w 2239962"/>
                <a:gd name="connsiteY11" fmla="*/ 1138237 h 2038350"/>
                <a:gd name="connsiteX12" fmla="*/ 30162 w 2239962"/>
                <a:gd name="connsiteY12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39962"/>
                <a:gd name="connsiteY0" fmla="*/ 1128712 h 2038350"/>
                <a:gd name="connsiteX1" fmla="*/ 420687 w 2239962"/>
                <a:gd name="connsiteY1" fmla="*/ 1662112 h 2038350"/>
                <a:gd name="connsiteX2" fmla="*/ 849312 w 2239962"/>
                <a:gd name="connsiteY2" fmla="*/ 2005012 h 2038350"/>
                <a:gd name="connsiteX3" fmla="*/ 1439862 w 2239962"/>
                <a:gd name="connsiteY3" fmla="*/ 1862137 h 2038350"/>
                <a:gd name="connsiteX4" fmla="*/ 1906587 w 2239962"/>
                <a:gd name="connsiteY4" fmla="*/ 1462087 h 2038350"/>
                <a:gd name="connsiteX5" fmla="*/ 2201862 w 2239962"/>
                <a:gd name="connsiteY5" fmla="*/ 842962 h 2038350"/>
                <a:gd name="connsiteX6" fmla="*/ 2135187 w 2239962"/>
                <a:gd name="connsiteY6" fmla="*/ 90487 h 2038350"/>
                <a:gd name="connsiteX7" fmla="*/ 2020887 w 2239962"/>
                <a:gd name="connsiteY7" fmla="*/ 300037 h 2038350"/>
                <a:gd name="connsiteX8" fmla="*/ 1763712 w 2239962"/>
                <a:gd name="connsiteY8" fmla="*/ 604837 h 2038350"/>
                <a:gd name="connsiteX9" fmla="*/ 820737 w 2239962"/>
                <a:gd name="connsiteY9" fmla="*/ 1033462 h 2038350"/>
                <a:gd name="connsiteX10" fmla="*/ 239712 w 2239962"/>
                <a:gd name="connsiteY10" fmla="*/ 1138237 h 2038350"/>
                <a:gd name="connsiteX11" fmla="*/ 30162 w 2239962"/>
                <a:gd name="connsiteY11" fmla="*/ 1128712 h 203835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220912"/>
                <a:gd name="connsiteY0" fmla="*/ 868362 h 1778000"/>
                <a:gd name="connsiteX1" fmla="*/ 420687 w 2220912"/>
                <a:gd name="connsiteY1" fmla="*/ 1401762 h 1778000"/>
                <a:gd name="connsiteX2" fmla="*/ 849312 w 2220912"/>
                <a:gd name="connsiteY2" fmla="*/ 1744662 h 1778000"/>
                <a:gd name="connsiteX3" fmla="*/ 1439862 w 2220912"/>
                <a:gd name="connsiteY3" fmla="*/ 1601787 h 1778000"/>
                <a:gd name="connsiteX4" fmla="*/ 1906587 w 2220912"/>
                <a:gd name="connsiteY4" fmla="*/ 1201737 h 1778000"/>
                <a:gd name="connsiteX5" fmla="*/ 2201862 w 2220912"/>
                <a:gd name="connsiteY5" fmla="*/ 582612 h 1778000"/>
                <a:gd name="connsiteX6" fmla="*/ 2020887 w 2220912"/>
                <a:gd name="connsiteY6" fmla="*/ 39687 h 1778000"/>
                <a:gd name="connsiteX7" fmla="*/ 1763712 w 2220912"/>
                <a:gd name="connsiteY7" fmla="*/ 344487 h 1778000"/>
                <a:gd name="connsiteX8" fmla="*/ 820737 w 2220912"/>
                <a:gd name="connsiteY8" fmla="*/ 773112 h 1778000"/>
                <a:gd name="connsiteX9" fmla="*/ 239712 w 2220912"/>
                <a:gd name="connsiteY9" fmla="*/ 877887 h 1778000"/>
                <a:gd name="connsiteX10" fmla="*/ 30162 w 2220912"/>
                <a:gd name="connsiteY10" fmla="*/ 868362 h 1778000"/>
                <a:gd name="connsiteX0" fmla="*/ 30162 w 2312374"/>
                <a:gd name="connsiteY0" fmla="*/ 869819 h 1779457"/>
                <a:gd name="connsiteX1" fmla="*/ 420687 w 2312374"/>
                <a:gd name="connsiteY1" fmla="*/ 1403219 h 1779457"/>
                <a:gd name="connsiteX2" fmla="*/ 849312 w 2312374"/>
                <a:gd name="connsiteY2" fmla="*/ 1746119 h 1779457"/>
                <a:gd name="connsiteX3" fmla="*/ 1439862 w 2312374"/>
                <a:gd name="connsiteY3" fmla="*/ 1603244 h 1779457"/>
                <a:gd name="connsiteX4" fmla="*/ 1906587 w 2312374"/>
                <a:gd name="connsiteY4" fmla="*/ 1203194 h 1779457"/>
                <a:gd name="connsiteX5" fmla="*/ 2201862 w 2312374"/>
                <a:gd name="connsiteY5" fmla="*/ 584069 h 1779457"/>
                <a:gd name="connsiteX6" fmla="*/ 2239349 w 2312374"/>
                <a:gd name="connsiteY6" fmla="*/ 39687 h 1779457"/>
                <a:gd name="connsiteX7" fmla="*/ 1763712 w 2312374"/>
                <a:gd name="connsiteY7" fmla="*/ 345944 h 1779457"/>
                <a:gd name="connsiteX8" fmla="*/ 820737 w 2312374"/>
                <a:gd name="connsiteY8" fmla="*/ 774569 h 1779457"/>
                <a:gd name="connsiteX9" fmla="*/ 239712 w 2312374"/>
                <a:gd name="connsiteY9" fmla="*/ 879344 h 1779457"/>
                <a:gd name="connsiteX10" fmla="*/ 30162 w 2312374"/>
                <a:gd name="connsiteY10" fmla="*/ 869819 h 1779457"/>
                <a:gd name="connsiteX0" fmla="*/ 30162 w 2332627"/>
                <a:gd name="connsiteY0" fmla="*/ 846217 h 1755855"/>
                <a:gd name="connsiteX1" fmla="*/ 420687 w 2332627"/>
                <a:gd name="connsiteY1" fmla="*/ 1379617 h 1755855"/>
                <a:gd name="connsiteX2" fmla="*/ 849312 w 2332627"/>
                <a:gd name="connsiteY2" fmla="*/ 1722517 h 1755855"/>
                <a:gd name="connsiteX3" fmla="*/ 1439862 w 2332627"/>
                <a:gd name="connsiteY3" fmla="*/ 1579642 h 1755855"/>
                <a:gd name="connsiteX4" fmla="*/ 1906587 w 2332627"/>
                <a:gd name="connsiteY4" fmla="*/ 1179592 h 1755855"/>
                <a:gd name="connsiteX5" fmla="*/ 2201862 w 2332627"/>
                <a:gd name="connsiteY5" fmla="*/ 560467 h 1755855"/>
                <a:gd name="connsiteX6" fmla="*/ 2239349 w 2332627"/>
                <a:gd name="connsiteY6" fmla="*/ 16085 h 1755855"/>
                <a:gd name="connsiteX7" fmla="*/ 1642189 w 2332627"/>
                <a:gd name="connsiteY7" fmla="*/ 463955 h 1755855"/>
                <a:gd name="connsiteX8" fmla="*/ 820737 w 2332627"/>
                <a:gd name="connsiteY8" fmla="*/ 750967 h 1755855"/>
                <a:gd name="connsiteX9" fmla="*/ 239712 w 2332627"/>
                <a:gd name="connsiteY9" fmla="*/ 855742 h 1755855"/>
                <a:gd name="connsiteX10" fmla="*/ 30162 w 2332627"/>
                <a:gd name="connsiteY10" fmla="*/ 846217 h 1755855"/>
                <a:gd name="connsiteX0" fmla="*/ 30162 w 2332628"/>
                <a:gd name="connsiteY0" fmla="*/ 846217 h 1755855"/>
                <a:gd name="connsiteX1" fmla="*/ 420687 w 2332628"/>
                <a:gd name="connsiteY1" fmla="*/ 1379617 h 1755855"/>
                <a:gd name="connsiteX2" fmla="*/ 849312 w 2332628"/>
                <a:gd name="connsiteY2" fmla="*/ 1722517 h 1755855"/>
                <a:gd name="connsiteX3" fmla="*/ 1439862 w 2332628"/>
                <a:gd name="connsiteY3" fmla="*/ 1579642 h 1755855"/>
                <a:gd name="connsiteX4" fmla="*/ 1906587 w 2332628"/>
                <a:gd name="connsiteY4" fmla="*/ 1179592 h 1755855"/>
                <a:gd name="connsiteX5" fmla="*/ 2201862 w 2332628"/>
                <a:gd name="connsiteY5" fmla="*/ 560467 h 1755855"/>
                <a:gd name="connsiteX6" fmla="*/ 2239349 w 2332628"/>
                <a:gd name="connsiteY6" fmla="*/ 16085 h 1755855"/>
                <a:gd name="connsiteX7" fmla="*/ 1642189 w 2332628"/>
                <a:gd name="connsiteY7" fmla="*/ 463955 h 1755855"/>
                <a:gd name="connsiteX8" fmla="*/ 970384 w 2332628"/>
                <a:gd name="connsiteY8" fmla="*/ 538600 h 1755855"/>
                <a:gd name="connsiteX9" fmla="*/ 239712 w 2332628"/>
                <a:gd name="connsiteY9" fmla="*/ 855742 h 1755855"/>
                <a:gd name="connsiteX10" fmla="*/ 30162 w 2332628"/>
                <a:gd name="connsiteY10" fmla="*/ 846217 h 17558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32628" h="1755855">
                  <a:moveTo>
                    <a:pt x="30162" y="846217"/>
                  </a:moveTo>
                  <a:cubicBezTo>
                    <a:pt x="60324" y="933529"/>
                    <a:pt x="284162" y="1233567"/>
                    <a:pt x="420687" y="1379617"/>
                  </a:cubicBezTo>
                  <a:cubicBezTo>
                    <a:pt x="557212" y="1525667"/>
                    <a:pt x="679449" y="1689179"/>
                    <a:pt x="849312" y="1722517"/>
                  </a:cubicBezTo>
                  <a:cubicBezTo>
                    <a:pt x="1019175" y="1755855"/>
                    <a:pt x="1263650" y="1670129"/>
                    <a:pt x="1439862" y="1579642"/>
                  </a:cubicBezTo>
                  <a:cubicBezTo>
                    <a:pt x="1616074" y="1489155"/>
                    <a:pt x="1779587" y="1349455"/>
                    <a:pt x="1906587" y="1179592"/>
                  </a:cubicBezTo>
                  <a:cubicBezTo>
                    <a:pt x="2033587" y="1009729"/>
                    <a:pt x="2146402" y="754385"/>
                    <a:pt x="2201862" y="560467"/>
                  </a:cubicBezTo>
                  <a:cubicBezTo>
                    <a:pt x="2257322" y="366549"/>
                    <a:pt x="2332628" y="32170"/>
                    <a:pt x="2239349" y="16085"/>
                  </a:cubicBezTo>
                  <a:cubicBezTo>
                    <a:pt x="2146070" y="0"/>
                    <a:pt x="1853683" y="376869"/>
                    <a:pt x="1642189" y="463955"/>
                  </a:cubicBezTo>
                  <a:cubicBezTo>
                    <a:pt x="1430695" y="551041"/>
                    <a:pt x="1204130" y="473302"/>
                    <a:pt x="970384" y="538600"/>
                  </a:cubicBezTo>
                  <a:cubicBezTo>
                    <a:pt x="736638" y="603898"/>
                    <a:pt x="396416" y="804472"/>
                    <a:pt x="239712" y="855742"/>
                  </a:cubicBezTo>
                  <a:cubicBezTo>
                    <a:pt x="83008" y="907012"/>
                    <a:pt x="0" y="758905"/>
                    <a:pt x="30162" y="846217"/>
                  </a:cubicBezTo>
                  <a:close/>
                </a:path>
              </a:pathLst>
            </a:custGeom>
            <a:gradFill flip="none" rotWithShape="1">
              <a:gsLst>
                <a:gs pos="74000">
                  <a:schemeClr val="bg1">
                    <a:alpha val="11000"/>
                  </a:schemeClr>
                </a:gs>
                <a:gs pos="28000">
                  <a:schemeClr val="bg1">
                    <a:alpha val="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27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0" name="Oval 26"/>
            <p:cNvSpPr>
              <a:spLocks noChangeAspect="1" noChangeArrowheads="1"/>
            </p:cNvSpPr>
            <p:nvPr/>
          </p:nvSpPr>
          <p:spPr bwMode="auto">
            <a:xfrm rot="8100000">
              <a:off x="6006543" y="4665226"/>
              <a:ext cx="1550533" cy="83147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33000"/>
                  </a:schemeClr>
                </a:gs>
                <a:gs pos="20000">
                  <a:schemeClr val="bg1">
                    <a:gamma/>
                    <a:shade val="46275"/>
                    <a:invGamma/>
                    <a:alpha val="0"/>
                  </a:schemeClr>
                </a:gs>
              </a:gsLst>
              <a:lin ang="5400000" scaled="1"/>
            </a:gradFill>
            <a:ln w="38100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1" name="Text Box 2"/>
          <p:cNvSpPr txBox="1">
            <a:spLocks noChangeArrowheads="1"/>
          </p:cNvSpPr>
          <p:nvPr/>
        </p:nvSpPr>
        <p:spPr bwMode="auto">
          <a:xfrm>
            <a:off x="770676" y="742118"/>
            <a:ext cx="622074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2" name="Text Box 22"/>
          <p:cNvSpPr txBox="1">
            <a:spLocks noChangeArrowheads="1"/>
          </p:cNvSpPr>
          <p:nvPr/>
        </p:nvSpPr>
        <p:spPr bwMode="auto">
          <a:xfrm>
            <a:off x="2832455" y="1420246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22"/>
          <p:cNvSpPr txBox="1">
            <a:spLocks noChangeArrowheads="1"/>
          </p:cNvSpPr>
          <p:nvPr/>
        </p:nvSpPr>
        <p:spPr bwMode="auto">
          <a:xfrm>
            <a:off x="2832455" y="2128068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4" name="Text Box 22"/>
          <p:cNvSpPr txBox="1">
            <a:spLocks noChangeArrowheads="1"/>
          </p:cNvSpPr>
          <p:nvPr/>
        </p:nvSpPr>
        <p:spPr bwMode="auto">
          <a:xfrm>
            <a:off x="2832455" y="2835889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22"/>
          <p:cNvSpPr txBox="1">
            <a:spLocks noChangeArrowheads="1"/>
          </p:cNvSpPr>
          <p:nvPr/>
        </p:nvSpPr>
        <p:spPr bwMode="auto">
          <a:xfrm>
            <a:off x="2832455" y="3543711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22"/>
          <p:cNvSpPr txBox="1">
            <a:spLocks noChangeArrowheads="1"/>
          </p:cNvSpPr>
          <p:nvPr/>
        </p:nvSpPr>
        <p:spPr bwMode="auto">
          <a:xfrm>
            <a:off x="2832455" y="4251533"/>
            <a:ext cx="483588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here!!</a:t>
            </a:r>
          </a:p>
          <a:p>
            <a:pPr algn="l"/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add text </a:t>
            </a:r>
            <a:r>
              <a:rPr lang="en-US" altLang="ko-KR" sz="12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  <a:r>
              <a:rPr lang="en-US" altLang="ko-KR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</a:t>
            </a:r>
            <a:endParaRPr lang="en-US" altLang="ko-KR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1393</TotalTime>
  <Words>199</Words>
  <Application>Microsoft Office PowerPoint</Application>
  <PresentationFormat>On-screen Show (16:9)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2014-03-16T19:04:37Z</dcterms:modified>
</cp:coreProperties>
</file>