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0" y="5524273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0" y="4601671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0" y="3679069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0" y="2756466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0" y="1833863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4"/>
          <p:cNvSpPr/>
          <p:nvPr/>
        </p:nvSpPr>
        <p:spPr>
          <a:xfrm>
            <a:off x="1700440" y="177449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26"/>
          <p:cNvSpPr/>
          <p:nvPr/>
        </p:nvSpPr>
        <p:spPr>
          <a:xfrm>
            <a:off x="1700440" y="27000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35"/>
          <p:cNvSpPr/>
          <p:nvPr/>
        </p:nvSpPr>
        <p:spPr>
          <a:xfrm>
            <a:off x="1700440" y="362567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44"/>
          <p:cNvSpPr/>
          <p:nvPr/>
        </p:nvSpPr>
        <p:spPr>
          <a:xfrm>
            <a:off x="1700440" y="455126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54"/>
          <p:cNvSpPr/>
          <p:nvPr/>
        </p:nvSpPr>
        <p:spPr>
          <a:xfrm>
            <a:off x="1700440" y="547685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E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60"/>
          <p:cNvGrpSpPr/>
          <p:nvPr/>
        </p:nvGrpSpPr>
        <p:grpSpPr>
          <a:xfrm>
            <a:off x="1674446" y="1772816"/>
            <a:ext cx="737314" cy="668350"/>
            <a:chOff x="5075123" y="3442121"/>
            <a:chExt cx="2481953" cy="2249809"/>
          </a:xfrm>
        </p:grpSpPr>
        <p:sp>
          <p:nvSpPr>
            <p:cNvPr id="15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그룹 60"/>
          <p:cNvGrpSpPr/>
          <p:nvPr/>
        </p:nvGrpSpPr>
        <p:grpSpPr>
          <a:xfrm>
            <a:off x="1674447" y="2698406"/>
            <a:ext cx="737314" cy="668350"/>
            <a:chOff x="5075123" y="3442121"/>
            <a:chExt cx="2481953" cy="2249809"/>
          </a:xfrm>
        </p:grpSpPr>
        <p:sp>
          <p:nvSpPr>
            <p:cNvPr id="22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60"/>
          <p:cNvGrpSpPr/>
          <p:nvPr/>
        </p:nvGrpSpPr>
        <p:grpSpPr>
          <a:xfrm>
            <a:off x="1674448" y="3623996"/>
            <a:ext cx="737314" cy="668350"/>
            <a:chOff x="5075123" y="3442121"/>
            <a:chExt cx="2481953" cy="2249809"/>
          </a:xfrm>
        </p:grpSpPr>
        <p:sp>
          <p:nvSpPr>
            <p:cNvPr id="29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그룹 60"/>
          <p:cNvGrpSpPr/>
          <p:nvPr/>
        </p:nvGrpSpPr>
        <p:grpSpPr>
          <a:xfrm>
            <a:off x="1674449" y="4549586"/>
            <a:ext cx="737314" cy="668350"/>
            <a:chOff x="5075123" y="3442121"/>
            <a:chExt cx="2481953" cy="2249809"/>
          </a:xfrm>
        </p:grpSpPr>
        <p:sp>
          <p:nvSpPr>
            <p:cNvPr id="36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0"/>
          <p:cNvGrpSpPr/>
          <p:nvPr/>
        </p:nvGrpSpPr>
        <p:grpSpPr>
          <a:xfrm>
            <a:off x="1674450" y="5475176"/>
            <a:ext cx="737314" cy="668350"/>
            <a:chOff x="5075123" y="3442121"/>
            <a:chExt cx="2481953" cy="2249809"/>
          </a:xfrm>
        </p:grpSpPr>
        <p:sp>
          <p:nvSpPr>
            <p:cNvPr id="45" name="타원 5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8" name="자유형 6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자유형 6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628650" y="110348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2470023" y="1888781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2470023" y="2810729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470023" y="3732676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2470023" y="4654624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470023" y="5576571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0" y="5524273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0" y="4601671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0" y="3679069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0" y="2756466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0" y="1833863"/>
            <a:ext cx="9144000" cy="575928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4"/>
          <p:cNvSpPr/>
          <p:nvPr/>
        </p:nvSpPr>
        <p:spPr>
          <a:xfrm>
            <a:off x="1700440" y="177449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6"/>
          <p:cNvSpPr/>
          <p:nvPr/>
        </p:nvSpPr>
        <p:spPr>
          <a:xfrm>
            <a:off x="1700440" y="270008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35"/>
          <p:cNvSpPr/>
          <p:nvPr/>
        </p:nvSpPr>
        <p:spPr>
          <a:xfrm>
            <a:off x="1700440" y="362567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44"/>
          <p:cNvSpPr/>
          <p:nvPr/>
        </p:nvSpPr>
        <p:spPr>
          <a:xfrm>
            <a:off x="1700440" y="455126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54"/>
          <p:cNvSpPr/>
          <p:nvPr/>
        </p:nvSpPr>
        <p:spPr>
          <a:xfrm>
            <a:off x="1700440" y="5476856"/>
            <a:ext cx="668352" cy="6683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E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1674446" y="1772816"/>
            <a:ext cx="737314" cy="668350"/>
            <a:chOff x="5075123" y="3442121"/>
            <a:chExt cx="2481953" cy="2249809"/>
          </a:xfrm>
        </p:grpSpPr>
        <p:sp>
          <p:nvSpPr>
            <p:cNvPr id="16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1674447" y="2698406"/>
            <a:ext cx="737314" cy="668350"/>
            <a:chOff x="5075123" y="3442121"/>
            <a:chExt cx="2481953" cy="2249809"/>
          </a:xfrm>
        </p:grpSpPr>
        <p:sp>
          <p:nvSpPr>
            <p:cNvPr id="23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7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0"/>
          <p:cNvGrpSpPr/>
          <p:nvPr/>
        </p:nvGrpSpPr>
        <p:grpSpPr>
          <a:xfrm>
            <a:off x="1674448" y="3623996"/>
            <a:ext cx="737314" cy="668350"/>
            <a:chOff x="5075123" y="3442121"/>
            <a:chExt cx="2481953" cy="2249809"/>
          </a:xfrm>
        </p:grpSpPr>
        <p:sp>
          <p:nvSpPr>
            <p:cNvPr id="30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그룹 60"/>
          <p:cNvGrpSpPr/>
          <p:nvPr/>
        </p:nvGrpSpPr>
        <p:grpSpPr>
          <a:xfrm>
            <a:off x="1674449" y="4549586"/>
            <a:ext cx="737314" cy="668350"/>
            <a:chOff x="5075123" y="3442121"/>
            <a:chExt cx="2481953" cy="2249809"/>
          </a:xfrm>
        </p:grpSpPr>
        <p:sp>
          <p:nvSpPr>
            <p:cNvPr id="38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0"/>
          <p:cNvGrpSpPr/>
          <p:nvPr/>
        </p:nvGrpSpPr>
        <p:grpSpPr>
          <a:xfrm>
            <a:off x="1674450" y="5475176"/>
            <a:ext cx="737314" cy="668350"/>
            <a:chOff x="5075123" y="3442121"/>
            <a:chExt cx="2481953" cy="2249809"/>
          </a:xfrm>
        </p:grpSpPr>
        <p:sp>
          <p:nvSpPr>
            <p:cNvPr id="45" name="타원 5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8" name="자유형 6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자유형 6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628650" y="110348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2470023" y="1888781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2470023" y="2810729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470023" y="3732676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2470023" y="4654624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470023" y="5576571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198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2014-03-16T19:01:07Z</dcterms:modified>
</cp:coreProperties>
</file>