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23"/>
          <p:cNvSpPr>
            <a:spLocks noChangeArrowheads="1"/>
          </p:cNvSpPr>
          <p:nvPr/>
        </p:nvSpPr>
        <p:spPr bwMode="auto">
          <a:xfrm>
            <a:off x="0" y="5524273"/>
            <a:ext cx="9144000" cy="575928"/>
          </a:xfrm>
          <a:prstGeom prst="rect">
            <a:avLst/>
          </a:prstGeom>
          <a:solidFill>
            <a:schemeClr val="tx1">
              <a:alpha val="2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23"/>
          <p:cNvSpPr>
            <a:spLocks noChangeArrowheads="1"/>
          </p:cNvSpPr>
          <p:nvPr/>
        </p:nvSpPr>
        <p:spPr bwMode="auto">
          <a:xfrm>
            <a:off x="0" y="4601671"/>
            <a:ext cx="9144000" cy="575928"/>
          </a:xfrm>
          <a:prstGeom prst="rect">
            <a:avLst/>
          </a:prstGeom>
          <a:solidFill>
            <a:schemeClr val="tx1">
              <a:alpha val="2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3"/>
          <p:cNvSpPr>
            <a:spLocks noChangeArrowheads="1"/>
          </p:cNvSpPr>
          <p:nvPr/>
        </p:nvSpPr>
        <p:spPr bwMode="auto">
          <a:xfrm>
            <a:off x="0" y="3679069"/>
            <a:ext cx="9144000" cy="575928"/>
          </a:xfrm>
          <a:prstGeom prst="rect">
            <a:avLst/>
          </a:prstGeom>
          <a:solidFill>
            <a:schemeClr val="tx1">
              <a:alpha val="2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23"/>
          <p:cNvSpPr>
            <a:spLocks noChangeArrowheads="1"/>
          </p:cNvSpPr>
          <p:nvPr/>
        </p:nvSpPr>
        <p:spPr bwMode="auto">
          <a:xfrm>
            <a:off x="0" y="2756466"/>
            <a:ext cx="9144000" cy="575928"/>
          </a:xfrm>
          <a:prstGeom prst="rect">
            <a:avLst/>
          </a:prstGeom>
          <a:solidFill>
            <a:schemeClr val="tx1">
              <a:alpha val="2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23"/>
          <p:cNvSpPr>
            <a:spLocks noChangeArrowheads="1"/>
          </p:cNvSpPr>
          <p:nvPr/>
        </p:nvSpPr>
        <p:spPr bwMode="auto">
          <a:xfrm>
            <a:off x="0" y="1833863"/>
            <a:ext cx="9144000" cy="575928"/>
          </a:xfrm>
          <a:prstGeom prst="rect">
            <a:avLst/>
          </a:prstGeom>
          <a:solidFill>
            <a:schemeClr val="tx1">
              <a:alpha val="2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타원 14"/>
          <p:cNvSpPr/>
          <p:nvPr/>
        </p:nvSpPr>
        <p:spPr>
          <a:xfrm>
            <a:off x="1700440" y="1774496"/>
            <a:ext cx="668352" cy="66835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000" dirty="0">
                <a:latin typeface="Arial" pitchFamily="34" charset="0"/>
                <a:cs typeface="Arial" pitchFamily="34" charset="0"/>
              </a:rPr>
              <a:t>A</a:t>
            </a:r>
            <a:endParaRPr lang="ko-KR" altLang="en-US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타원 26"/>
          <p:cNvSpPr/>
          <p:nvPr/>
        </p:nvSpPr>
        <p:spPr>
          <a:xfrm>
            <a:off x="1700440" y="2700086"/>
            <a:ext cx="668352" cy="66835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000" dirty="0" smtClean="0">
                <a:latin typeface="Arial" pitchFamily="34" charset="0"/>
                <a:cs typeface="Arial" pitchFamily="34" charset="0"/>
              </a:rPr>
              <a:t>B</a:t>
            </a:r>
            <a:endParaRPr lang="ko-KR" altLang="en-US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타원 35"/>
          <p:cNvSpPr/>
          <p:nvPr/>
        </p:nvSpPr>
        <p:spPr>
          <a:xfrm>
            <a:off x="1700440" y="3625676"/>
            <a:ext cx="668352" cy="66835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000" dirty="0" smtClean="0">
                <a:latin typeface="Arial" pitchFamily="34" charset="0"/>
                <a:cs typeface="Arial" pitchFamily="34" charset="0"/>
              </a:rPr>
              <a:t>C</a:t>
            </a:r>
            <a:endParaRPr lang="ko-KR" altLang="en-US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타원 44"/>
          <p:cNvSpPr/>
          <p:nvPr/>
        </p:nvSpPr>
        <p:spPr>
          <a:xfrm>
            <a:off x="1700440" y="4551266"/>
            <a:ext cx="668352" cy="66835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000" dirty="0" smtClean="0">
                <a:latin typeface="Arial" pitchFamily="34" charset="0"/>
                <a:cs typeface="Arial" pitchFamily="34" charset="0"/>
              </a:rPr>
              <a:t>D</a:t>
            </a:r>
            <a:endParaRPr lang="ko-KR" altLang="en-US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타원 54"/>
          <p:cNvSpPr/>
          <p:nvPr/>
        </p:nvSpPr>
        <p:spPr>
          <a:xfrm>
            <a:off x="1700440" y="5476856"/>
            <a:ext cx="668352" cy="66835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000" dirty="0" smtClean="0">
                <a:latin typeface="Arial" pitchFamily="34" charset="0"/>
                <a:cs typeface="Arial" pitchFamily="34" charset="0"/>
              </a:rPr>
              <a:t>E</a:t>
            </a:r>
            <a:endParaRPr lang="ko-KR" altLang="en-US" sz="3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그룹 60"/>
          <p:cNvGrpSpPr/>
          <p:nvPr/>
        </p:nvGrpSpPr>
        <p:grpSpPr>
          <a:xfrm>
            <a:off x="1674446" y="1772816"/>
            <a:ext cx="737314" cy="668350"/>
            <a:chOff x="5075123" y="3442121"/>
            <a:chExt cx="2481953" cy="2249809"/>
          </a:xfrm>
        </p:grpSpPr>
        <p:sp>
          <p:nvSpPr>
            <p:cNvPr id="15" name="타원 16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8" name="자유형 19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자유형 20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그룹 60"/>
          <p:cNvGrpSpPr/>
          <p:nvPr/>
        </p:nvGrpSpPr>
        <p:grpSpPr>
          <a:xfrm>
            <a:off x="1674447" y="2698406"/>
            <a:ext cx="737314" cy="668350"/>
            <a:chOff x="5075123" y="3442121"/>
            <a:chExt cx="2481953" cy="2249809"/>
          </a:xfrm>
        </p:grpSpPr>
        <p:sp>
          <p:nvSpPr>
            <p:cNvPr id="22" name="타원 28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5" name="자유형 31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자유형 32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8" name="그룹 60"/>
          <p:cNvGrpSpPr/>
          <p:nvPr/>
        </p:nvGrpSpPr>
        <p:grpSpPr>
          <a:xfrm>
            <a:off x="1674448" y="3623996"/>
            <a:ext cx="737314" cy="668350"/>
            <a:chOff x="5075123" y="3442121"/>
            <a:chExt cx="2481953" cy="2249809"/>
          </a:xfrm>
        </p:grpSpPr>
        <p:sp>
          <p:nvSpPr>
            <p:cNvPr id="29" name="타원 37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2" name="자유형 4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자유형 41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5" name="그룹 60"/>
          <p:cNvGrpSpPr/>
          <p:nvPr/>
        </p:nvGrpSpPr>
        <p:grpSpPr>
          <a:xfrm>
            <a:off x="1674449" y="4549586"/>
            <a:ext cx="737314" cy="668350"/>
            <a:chOff x="5075123" y="3442121"/>
            <a:chExt cx="2481953" cy="2249809"/>
          </a:xfrm>
        </p:grpSpPr>
        <p:sp>
          <p:nvSpPr>
            <p:cNvPr id="36" name="타원 46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1" name="자유형 49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자유형 50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4" name="그룹 60"/>
          <p:cNvGrpSpPr/>
          <p:nvPr/>
        </p:nvGrpSpPr>
        <p:grpSpPr>
          <a:xfrm>
            <a:off x="1674450" y="5475176"/>
            <a:ext cx="737314" cy="668350"/>
            <a:chOff x="5075123" y="3442121"/>
            <a:chExt cx="2481953" cy="2249809"/>
          </a:xfrm>
        </p:grpSpPr>
        <p:sp>
          <p:nvSpPr>
            <p:cNvPr id="45" name="타원 56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8" name="자유형 6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자유형 61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1" name="Text Box 2"/>
          <p:cNvSpPr txBox="1">
            <a:spLocks noChangeArrowheads="1"/>
          </p:cNvSpPr>
          <p:nvPr/>
        </p:nvSpPr>
        <p:spPr bwMode="auto">
          <a:xfrm>
            <a:off x="628650" y="110348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 Box 22"/>
          <p:cNvSpPr txBox="1">
            <a:spLocks noChangeArrowheads="1"/>
          </p:cNvSpPr>
          <p:nvPr/>
        </p:nvSpPr>
        <p:spPr bwMode="auto">
          <a:xfrm>
            <a:off x="2470023" y="1888781"/>
            <a:ext cx="38523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 here!!</a:t>
            </a:r>
          </a:p>
          <a:p>
            <a:pPr algn="l"/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22"/>
          <p:cNvSpPr txBox="1">
            <a:spLocks noChangeArrowheads="1"/>
          </p:cNvSpPr>
          <p:nvPr/>
        </p:nvSpPr>
        <p:spPr bwMode="auto">
          <a:xfrm>
            <a:off x="2470023" y="2810729"/>
            <a:ext cx="38523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 here!!</a:t>
            </a:r>
          </a:p>
          <a:p>
            <a:pPr algn="l"/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 Box 22"/>
          <p:cNvSpPr txBox="1">
            <a:spLocks noChangeArrowheads="1"/>
          </p:cNvSpPr>
          <p:nvPr/>
        </p:nvSpPr>
        <p:spPr bwMode="auto">
          <a:xfrm>
            <a:off x="2470023" y="3732676"/>
            <a:ext cx="38523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 here!!</a:t>
            </a:r>
          </a:p>
          <a:p>
            <a:pPr algn="l"/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 Box 22"/>
          <p:cNvSpPr txBox="1">
            <a:spLocks noChangeArrowheads="1"/>
          </p:cNvSpPr>
          <p:nvPr/>
        </p:nvSpPr>
        <p:spPr bwMode="auto">
          <a:xfrm>
            <a:off x="2470023" y="4654624"/>
            <a:ext cx="38523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 here!!</a:t>
            </a:r>
          </a:p>
          <a:p>
            <a:pPr algn="l"/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 Box 22"/>
          <p:cNvSpPr txBox="1">
            <a:spLocks noChangeArrowheads="1"/>
          </p:cNvSpPr>
          <p:nvPr/>
        </p:nvSpPr>
        <p:spPr bwMode="auto">
          <a:xfrm>
            <a:off x="2470023" y="5576571"/>
            <a:ext cx="38523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 here!!</a:t>
            </a:r>
          </a:p>
          <a:p>
            <a:pPr algn="l"/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23"/>
          <p:cNvSpPr>
            <a:spLocks noChangeArrowheads="1"/>
          </p:cNvSpPr>
          <p:nvPr/>
        </p:nvSpPr>
        <p:spPr bwMode="auto">
          <a:xfrm>
            <a:off x="0" y="5524273"/>
            <a:ext cx="9144000" cy="575928"/>
          </a:xfrm>
          <a:prstGeom prst="rect">
            <a:avLst/>
          </a:prstGeom>
          <a:solidFill>
            <a:schemeClr val="tx1">
              <a:alpha val="2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3"/>
          <p:cNvSpPr>
            <a:spLocks noChangeArrowheads="1"/>
          </p:cNvSpPr>
          <p:nvPr/>
        </p:nvSpPr>
        <p:spPr bwMode="auto">
          <a:xfrm>
            <a:off x="0" y="4601671"/>
            <a:ext cx="9144000" cy="575928"/>
          </a:xfrm>
          <a:prstGeom prst="rect">
            <a:avLst/>
          </a:prstGeom>
          <a:solidFill>
            <a:schemeClr val="tx1">
              <a:alpha val="2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23"/>
          <p:cNvSpPr>
            <a:spLocks noChangeArrowheads="1"/>
          </p:cNvSpPr>
          <p:nvPr/>
        </p:nvSpPr>
        <p:spPr bwMode="auto">
          <a:xfrm>
            <a:off x="0" y="3679069"/>
            <a:ext cx="9144000" cy="575928"/>
          </a:xfrm>
          <a:prstGeom prst="rect">
            <a:avLst/>
          </a:prstGeom>
          <a:solidFill>
            <a:schemeClr val="tx1">
              <a:alpha val="2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23"/>
          <p:cNvSpPr>
            <a:spLocks noChangeArrowheads="1"/>
          </p:cNvSpPr>
          <p:nvPr/>
        </p:nvSpPr>
        <p:spPr bwMode="auto">
          <a:xfrm>
            <a:off x="0" y="2756466"/>
            <a:ext cx="9144000" cy="575928"/>
          </a:xfrm>
          <a:prstGeom prst="rect">
            <a:avLst/>
          </a:prstGeom>
          <a:solidFill>
            <a:schemeClr val="tx1">
              <a:alpha val="2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AutoShape 23"/>
          <p:cNvSpPr>
            <a:spLocks noChangeArrowheads="1"/>
          </p:cNvSpPr>
          <p:nvPr/>
        </p:nvSpPr>
        <p:spPr bwMode="auto">
          <a:xfrm>
            <a:off x="0" y="1833863"/>
            <a:ext cx="9144000" cy="575928"/>
          </a:xfrm>
          <a:prstGeom prst="rect">
            <a:avLst/>
          </a:prstGeom>
          <a:solidFill>
            <a:schemeClr val="tx1">
              <a:alpha val="2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타원 14"/>
          <p:cNvSpPr/>
          <p:nvPr/>
        </p:nvSpPr>
        <p:spPr>
          <a:xfrm>
            <a:off x="1700440" y="1774496"/>
            <a:ext cx="668352" cy="66835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000" dirty="0">
                <a:latin typeface="Arial" pitchFamily="34" charset="0"/>
                <a:cs typeface="Arial" pitchFamily="34" charset="0"/>
              </a:rPr>
              <a:t>A</a:t>
            </a:r>
            <a:endParaRPr lang="ko-KR" altLang="en-US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타원 26"/>
          <p:cNvSpPr/>
          <p:nvPr/>
        </p:nvSpPr>
        <p:spPr>
          <a:xfrm>
            <a:off x="1700440" y="2700086"/>
            <a:ext cx="668352" cy="66835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000" dirty="0" smtClean="0">
                <a:latin typeface="Arial" pitchFamily="34" charset="0"/>
                <a:cs typeface="Arial" pitchFamily="34" charset="0"/>
              </a:rPr>
              <a:t>B</a:t>
            </a:r>
            <a:endParaRPr lang="ko-KR" altLang="en-US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타원 35"/>
          <p:cNvSpPr/>
          <p:nvPr/>
        </p:nvSpPr>
        <p:spPr>
          <a:xfrm>
            <a:off x="1700440" y="3625676"/>
            <a:ext cx="668352" cy="66835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000" dirty="0" smtClean="0">
                <a:latin typeface="Arial" pitchFamily="34" charset="0"/>
                <a:cs typeface="Arial" pitchFamily="34" charset="0"/>
              </a:rPr>
              <a:t>C</a:t>
            </a:r>
            <a:endParaRPr lang="ko-KR" altLang="en-US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타원 44"/>
          <p:cNvSpPr/>
          <p:nvPr/>
        </p:nvSpPr>
        <p:spPr>
          <a:xfrm>
            <a:off x="1700440" y="4551266"/>
            <a:ext cx="668352" cy="66835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000" dirty="0" smtClean="0">
                <a:latin typeface="Arial" pitchFamily="34" charset="0"/>
                <a:cs typeface="Arial" pitchFamily="34" charset="0"/>
              </a:rPr>
              <a:t>D</a:t>
            </a:r>
            <a:endParaRPr lang="ko-KR" altLang="en-US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타원 54"/>
          <p:cNvSpPr/>
          <p:nvPr/>
        </p:nvSpPr>
        <p:spPr>
          <a:xfrm>
            <a:off x="1700440" y="5476856"/>
            <a:ext cx="668352" cy="66835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000" dirty="0" smtClean="0">
                <a:latin typeface="Arial" pitchFamily="34" charset="0"/>
                <a:cs typeface="Arial" pitchFamily="34" charset="0"/>
              </a:rPr>
              <a:t>E</a:t>
            </a:r>
            <a:endParaRPr lang="ko-KR" altLang="en-US" sz="3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그룹 60"/>
          <p:cNvGrpSpPr/>
          <p:nvPr/>
        </p:nvGrpSpPr>
        <p:grpSpPr>
          <a:xfrm>
            <a:off x="1674446" y="1772816"/>
            <a:ext cx="737314" cy="668350"/>
            <a:chOff x="5075123" y="3442121"/>
            <a:chExt cx="2481953" cy="2249809"/>
          </a:xfrm>
        </p:grpSpPr>
        <p:sp>
          <p:nvSpPr>
            <p:cNvPr id="16" name="타원 16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9" name="자유형 19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자유형 20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그룹 60"/>
          <p:cNvGrpSpPr/>
          <p:nvPr/>
        </p:nvGrpSpPr>
        <p:grpSpPr>
          <a:xfrm>
            <a:off x="1674447" y="2698406"/>
            <a:ext cx="737314" cy="668350"/>
            <a:chOff x="5075123" y="3442121"/>
            <a:chExt cx="2481953" cy="2249809"/>
          </a:xfrm>
        </p:grpSpPr>
        <p:sp>
          <p:nvSpPr>
            <p:cNvPr id="23" name="타원 28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6" name="자유형 31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자유형 32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Oval 27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9" name="그룹 60"/>
          <p:cNvGrpSpPr/>
          <p:nvPr/>
        </p:nvGrpSpPr>
        <p:grpSpPr>
          <a:xfrm>
            <a:off x="1674448" y="3623996"/>
            <a:ext cx="737314" cy="668350"/>
            <a:chOff x="5075123" y="3442121"/>
            <a:chExt cx="2481953" cy="2249809"/>
          </a:xfrm>
        </p:grpSpPr>
        <p:sp>
          <p:nvSpPr>
            <p:cNvPr id="30" name="타원 37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3" name="자유형 4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자유형 41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7" name="그룹 60"/>
          <p:cNvGrpSpPr/>
          <p:nvPr/>
        </p:nvGrpSpPr>
        <p:grpSpPr>
          <a:xfrm>
            <a:off x="1674449" y="4549586"/>
            <a:ext cx="737314" cy="668350"/>
            <a:chOff x="5075123" y="3442121"/>
            <a:chExt cx="2481953" cy="2249809"/>
          </a:xfrm>
        </p:grpSpPr>
        <p:sp>
          <p:nvSpPr>
            <p:cNvPr id="38" name="타원 46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1" name="자유형 49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자유형 50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4" name="그룹 60"/>
          <p:cNvGrpSpPr/>
          <p:nvPr/>
        </p:nvGrpSpPr>
        <p:grpSpPr>
          <a:xfrm>
            <a:off x="1674450" y="5475176"/>
            <a:ext cx="737314" cy="668350"/>
            <a:chOff x="5075123" y="3442121"/>
            <a:chExt cx="2481953" cy="2249809"/>
          </a:xfrm>
        </p:grpSpPr>
        <p:sp>
          <p:nvSpPr>
            <p:cNvPr id="45" name="타원 56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8" name="자유형 6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자유형 61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1" name="Text Box 2"/>
          <p:cNvSpPr txBox="1">
            <a:spLocks noChangeArrowheads="1"/>
          </p:cNvSpPr>
          <p:nvPr/>
        </p:nvSpPr>
        <p:spPr bwMode="auto">
          <a:xfrm>
            <a:off x="628650" y="110348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 Box 22"/>
          <p:cNvSpPr txBox="1">
            <a:spLocks noChangeArrowheads="1"/>
          </p:cNvSpPr>
          <p:nvPr/>
        </p:nvSpPr>
        <p:spPr bwMode="auto">
          <a:xfrm>
            <a:off x="2470023" y="1888781"/>
            <a:ext cx="38523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here!!</a:t>
            </a:r>
          </a:p>
          <a:p>
            <a:pPr algn="l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22"/>
          <p:cNvSpPr txBox="1">
            <a:spLocks noChangeArrowheads="1"/>
          </p:cNvSpPr>
          <p:nvPr/>
        </p:nvSpPr>
        <p:spPr bwMode="auto">
          <a:xfrm>
            <a:off x="2470023" y="2810729"/>
            <a:ext cx="38523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here!!</a:t>
            </a:r>
          </a:p>
          <a:p>
            <a:pPr algn="l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 Box 22"/>
          <p:cNvSpPr txBox="1">
            <a:spLocks noChangeArrowheads="1"/>
          </p:cNvSpPr>
          <p:nvPr/>
        </p:nvSpPr>
        <p:spPr bwMode="auto">
          <a:xfrm>
            <a:off x="2470023" y="3732676"/>
            <a:ext cx="38523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here!!</a:t>
            </a:r>
          </a:p>
          <a:p>
            <a:pPr algn="l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 Box 22"/>
          <p:cNvSpPr txBox="1">
            <a:spLocks noChangeArrowheads="1"/>
          </p:cNvSpPr>
          <p:nvPr/>
        </p:nvSpPr>
        <p:spPr bwMode="auto">
          <a:xfrm>
            <a:off x="2470023" y="4654624"/>
            <a:ext cx="38523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here!!</a:t>
            </a:r>
          </a:p>
          <a:p>
            <a:pPr algn="l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 Box 22"/>
          <p:cNvSpPr txBox="1">
            <a:spLocks noChangeArrowheads="1"/>
          </p:cNvSpPr>
          <p:nvPr/>
        </p:nvSpPr>
        <p:spPr bwMode="auto">
          <a:xfrm>
            <a:off x="2470023" y="5576571"/>
            <a:ext cx="38523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here!!</a:t>
            </a:r>
          </a:p>
          <a:p>
            <a:pPr algn="l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198</Words>
  <Application>Microsoft Office PowerPoint</Application>
  <PresentationFormat>On-screen Show (4:3)</PresentationFormat>
  <Paragraphs>36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2014-03-16T19:01:07Z</dcterms:modified>
</cp:coreProperties>
</file>