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80906" y="627534"/>
            <a:ext cx="6355390" cy="36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32"/>
          <p:cNvGrpSpPr/>
          <p:nvPr/>
        </p:nvGrpSpPr>
        <p:grpSpPr>
          <a:xfrm>
            <a:off x="2656515" y="1635040"/>
            <a:ext cx="3849141" cy="2288791"/>
            <a:chOff x="1931224" y="2184591"/>
            <a:chExt cx="5317031" cy="3161633"/>
          </a:xfrm>
        </p:grpSpPr>
        <p:grpSp>
          <p:nvGrpSpPr>
            <p:cNvPr id="6" name="그룹 128"/>
            <p:cNvGrpSpPr/>
            <p:nvPr/>
          </p:nvGrpSpPr>
          <p:grpSpPr>
            <a:xfrm flipH="1">
              <a:off x="193122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11" name="직선 연결선 129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30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직선 연결선 131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그룹 121"/>
            <p:cNvGrpSpPr/>
            <p:nvPr/>
          </p:nvGrpSpPr>
          <p:grpSpPr>
            <a:xfrm>
              <a:off x="456247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8" name="직선 연결선 112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113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114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막힌 원호 54"/>
          <p:cNvSpPr/>
          <p:nvPr/>
        </p:nvSpPr>
        <p:spPr>
          <a:xfrm rot="5400000">
            <a:off x="3434827" y="1203599"/>
            <a:ext cx="3186356" cy="3186356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8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자유형 65"/>
          <p:cNvSpPr/>
          <p:nvPr/>
        </p:nvSpPr>
        <p:spPr bwMode="auto">
          <a:xfrm>
            <a:off x="5731455" y="3582556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자유형 73"/>
          <p:cNvSpPr/>
          <p:nvPr/>
        </p:nvSpPr>
        <p:spPr bwMode="auto">
          <a:xfrm>
            <a:off x="6180238" y="2438160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자유형 56"/>
          <p:cNvSpPr/>
          <p:nvPr/>
        </p:nvSpPr>
        <p:spPr bwMode="auto">
          <a:xfrm>
            <a:off x="5731455" y="1293765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막힌 원호 83"/>
          <p:cNvSpPr/>
          <p:nvPr/>
        </p:nvSpPr>
        <p:spPr>
          <a:xfrm rot="16200000" flipH="1">
            <a:off x="2503831" y="1203599"/>
            <a:ext cx="3186356" cy="3186356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8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자유형 97"/>
          <p:cNvSpPr/>
          <p:nvPr/>
        </p:nvSpPr>
        <p:spPr bwMode="auto">
          <a:xfrm flipH="1">
            <a:off x="2735716" y="1293765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87"/>
          <p:cNvSpPr/>
          <p:nvPr/>
        </p:nvSpPr>
        <p:spPr bwMode="auto">
          <a:xfrm flipH="1">
            <a:off x="2286933" y="2438160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2"/>
          <p:cNvSpPr/>
          <p:nvPr/>
        </p:nvSpPr>
        <p:spPr bwMode="auto">
          <a:xfrm flipH="1">
            <a:off x="2735716" y="3582556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69"/>
          <p:cNvSpPr/>
          <p:nvPr/>
        </p:nvSpPr>
        <p:spPr bwMode="auto">
          <a:xfrm>
            <a:off x="3865754" y="2069594"/>
            <a:ext cx="1370153" cy="1373018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4"/>
          <p:cNvGrpSpPr/>
          <p:nvPr/>
        </p:nvGrpSpPr>
        <p:grpSpPr>
          <a:xfrm>
            <a:off x="2711165" y="3572377"/>
            <a:ext cx="716767" cy="649726"/>
            <a:chOff x="5075123" y="3457302"/>
            <a:chExt cx="2481953" cy="2249809"/>
          </a:xfrm>
        </p:grpSpPr>
        <p:sp>
          <p:nvSpPr>
            <p:cNvPr id="24" name="타원 19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2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202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그룹 64"/>
          <p:cNvGrpSpPr/>
          <p:nvPr/>
        </p:nvGrpSpPr>
        <p:grpSpPr>
          <a:xfrm flipH="1">
            <a:off x="5694764" y="3572377"/>
            <a:ext cx="716767" cy="649726"/>
            <a:chOff x="5075123" y="3457302"/>
            <a:chExt cx="2481953" cy="2249809"/>
          </a:xfrm>
        </p:grpSpPr>
        <p:sp>
          <p:nvSpPr>
            <p:cNvPr id="31" name="타원 17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6" name="자유형 18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자유형 181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64"/>
          <p:cNvGrpSpPr/>
          <p:nvPr/>
        </p:nvGrpSpPr>
        <p:grpSpPr>
          <a:xfrm flipH="1">
            <a:off x="6138994" y="2432065"/>
            <a:ext cx="716767" cy="649726"/>
            <a:chOff x="5075123" y="3457302"/>
            <a:chExt cx="2481953" cy="2249809"/>
          </a:xfrm>
        </p:grpSpPr>
        <p:sp>
          <p:nvSpPr>
            <p:cNvPr id="40" name="타원 17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17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174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64"/>
          <p:cNvGrpSpPr/>
          <p:nvPr/>
        </p:nvGrpSpPr>
        <p:grpSpPr>
          <a:xfrm flipH="1">
            <a:off x="5694764" y="1291754"/>
            <a:ext cx="716767" cy="649726"/>
            <a:chOff x="5075123" y="3457302"/>
            <a:chExt cx="2481953" cy="2249809"/>
          </a:xfrm>
        </p:grpSpPr>
        <p:sp>
          <p:nvSpPr>
            <p:cNvPr id="47" name="타원 16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0" name="자유형 16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자유형 167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그룹 60"/>
          <p:cNvGrpSpPr/>
          <p:nvPr/>
        </p:nvGrpSpPr>
        <p:grpSpPr>
          <a:xfrm>
            <a:off x="3851476" y="2050957"/>
            <a:ext cx="1433534" cy="1364613"/>
            <a:chOff x="5075123" y="3457302"/>
            <a:chExt cx="2481953" cy="2249809"/>
          </a:xfrm>
        </p:grpSpPr>
        <p:sp>
          <p:nvSpPr>
            <p:cNvPr id="54" name="타원 15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7" name="자유형 15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자유형 16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그룹 64"/>
          <p:cNvGrpSpPr/>
          <p:nvPr/>
        </p:nvGrpSpPr>
        <p:grpSpPr>
          <a:xfrm>
            <a:off x="2266934" y="2432065"/>
            <a:ext cx="716767" cy="649726"/>
            <a:chOff x="5075123" y="3457302"/>
            <a:chExt cx="2481953" cy="2249809"/>
          </a:xfrm>
        </p:grpSpPr>
        <p:sp>
          <p:nvSpPr>
            <p:cNvPr id="61" name="타원 19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19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195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그룹 64"/>
          <p:cNvGrpSpPr/>
          <p:nvPr/>
        </p:nvGrpSpPr>
        <p:grpSpPr>
          <a:xfrm>
            <a:off x="2711165" y="1291754"/>
            <a:ext cx="716767" cy="649726"/>
            <a:chOff x="5075123" y="3457302"/>
            <a:chExt cx="2481953" cy="2249809"/>
          </a:xfrm>
        </p:grpSpPr>
        <p:sp>
          <p:nvSpPr>
            <p:cNvPr id="68" name="타원 18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1" name="자유형 18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자유형 188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761629" y="1475310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24649" y="2627515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61629" y="3779721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flipH="1">
            <a:off x="2769237" y="1475310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flipH="1">
            <a:off x="2306218" y="2627684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2769237" y="3779890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Oval 29"/>
          <p:cNvSpPr>
            <a:spLocks noChangeArrowheads="1"/>
          </p:cNvSpPr>
          <p:nvPr/>
        </p:nvSpPr>
        <p:spPr bwMode="auto">
          <a:xfrm>
            <a:off x="2515682" y="4392980"/>
            <a:ext cx="1094071" cy="466621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1" name="Oval 29"/>
          <p:cNvSpPr>
            <a:spLocks noChangeArrowheads="1"/>
          </p:cNvSpPr>
          <p:nvPr/>
        </p:nvSpPr>
        <p:spPr bwMode="auto">
          <a:xfrm>
            <a:off x="3665454" y="4392980"/>
            <a:ext cx="1791918" cy="466621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2" name="Oval 29"/>
          <p:cNvSpPr>
            <a:spLocks noChangeArrowheads="1"/>
          </p:cNvSpPr>
          <p:nvPr/>
        </p:nvSpPr>
        <p:spPr bwMode="auto">
          <a:xfrm>
            <a:off x="5513072" y="4392980"/>
            <a:ext cx="1094071" cy="466621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58851" y="2540349"/>
            <a:ext cx="1009990" cy="45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502022" y="3728998"/>
            <a:ext cx="21522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6681714" y="1179114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 bwMode="auto">
          <a:xfrm>
            <a:off x="7020272" y="2572784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6736234" y="3749112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1043608" y="1211062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662086" y="2604732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 bwMode="auto">
          <a:xfrm>
            <a:off x="1098128" y="3781060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80906" y="627534"/>
            <a:ext cx="63553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32"/>
          <p:cNvGrpSpPr/>
          <p:nvPr/>
        </p:nvGrpSpPr>
        <p:grpSpPr>
          <a:xfrm>
            <a:off x="2656515" y="1635040"/>
            <a:ext cx="3849141" cy="2288791"/>
            <a:chOff x="1931224" y="2184591"/>
            <a:chExt cx="5317031" cy="3161633"/>
          </a:xfrm>
        </p:grpSpPr>
        <p:grpSp>
          <p:nvGrpSpPr>
            <p:cNvPr id="6" name="그룹 128"/>
            <p:cNvGrpSpPr/>
            <p:nvPr/>
          </p:nvGrpSpPr>
          <p:grpSpPr>
            <a:xfrm flipH="1">
              <a:off x="193122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11" name="직선 연결선 129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30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직선 연결선 131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그룹 121"/>
            <p:cNvGrpSpPr/>
            <p:nvPr/>
          </p:nvGrpSpPr>
          <p:grpSpPr>
            <a:xfrm>
              <a:off x="456247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8" name="직선 연결선 112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113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114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막힌 원호 54"/>
          <p:cNvSpPr/>
          <p:nvPr/>
        </p:nvSpPr>
        <p:spPr>
          <a:xfrm rot="5400000">
            <a:off x="3434827" y="1203599"/>
            <a:ext cx="3186356" cy="3186356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4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자유형 65"/>
          <p:cNvSpPr/>
          <p:nvPr/>
        </p:nvSpPr>
        <p:spPr bwMode="auto">
          <a:xfrm>
            <a:off x="5731455" y="3582556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자유형 73"/>
          <p:cNvSpPr/>
          <p:nvPr/>
        </p:nvSpPr>
        <p:spPr bwMode="auto">
          <a:xfrm>
            <a:off x="6180238" y="2438160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자유형 56"/>
          <p:cNvSpPr/>
          <p:nvPr/>
        </p:nvSpPr>
        <p:spPr bwMode="auto">
          <a:xfrm>
            <a:off x="5731455" y="1293765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막힌 원호 83"/>
          <p:cNvSpPr/>
          <p:nvPr/>
        </p:nvSpPr>
        <p:spPr>
          <a:xfrm rot="16200000" flipH="1">
            <a:off x="2503831" y="1203599"/>
            <a:ext cx="3186356" cy="3186356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4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자유형 97"/>
          <p:cNvSpPr/>
          <p:nvPr/>
        </p:nvSpPr>
        <p:spPr bwMode="auto">
          <a:xfrm flipH="1">
            <a:off x="2735716" y="1293765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87"/>
          <p:cNvSpPr/>
          <p:nvPr/>
        </p:nvSpPr>
        <p:spPr bwMode="auto">
          <a:xfrm flipH="1">
            <a:off x="2286933" y="2438160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2"/>
          <p:cNvSpPr/>
          <p:nvPr/>
        </p:nvSpPr>
        <p:spPr bwMode="auto">
          <a:xfrm flipH="1">
            <a:off x="2735716" y="3582556"/>
            <a:ext cx="657842" cy="6578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69"/>
          <p:cNvSpPr/>
          <p:nvPr/>
        </p:nvSpPr>
        <p:spPr bwMode="auto">
          <a:xfrm>
            <a:off x="3865754" y="2069594"/>
            <a:ext cx="1370153" cy="1373018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4"/>
          <p:cNvGrpSpPr/>
          <p:nvPr/>
        </p:nvGrpSpPr>
        <p:grpSpPr>
          <a:xfrm>
            <a:off x="2711165" y="3572377"/>
            <a:ext cx="716767" cy="649726"/>
            <a:chOff x="5075123" y="3457302"/>
            <a:chExt cx="2481953" cy="2249809"/>
          </a:xfrm>
        </p:grpSpPr>
        <p:sp>
          <p:nvSpPr>
            <p:cNvPr id="24" name="타원 19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2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202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그룹 64"/>
          <p:cNvGrpSpPr/>
          <p:nvPr/>
        </p:nvGrpSpPr>
        <p:grpSpPr>
          <a:xfrm flipH="1">
            <a:off x="5694764" y="3572377"/>
            <a:ext cx="716767" cy="649726"/>
            <a:chOff x="5075123" y="3457302"/>
            <a:chExt cx="2481953" cy="2249809"/>
          </a:xfrm>
        </p:grpSpPr>
        <p:sp>
          <p:nvSpPr>
            <p:cNvPr id="31" name="타원 17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6" name="자유형 18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자유형 181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64"/>
          <p:cNvGrpSpPr/>
          <p:nvPr/>
        </p:nvGrpSpPr>
        <p:grpSpPr>
          <a:xfrm flipH="1">
            <a:off x="6138994" y="2432065"/>
            <a:ext cx="716767" cy="649726"/>
            <a:chOff x="5075123" y="3457302"/>
            <a:chExt cx="2481953" cy="2249809"/>
          </a:xfrm>
        </p:grpSpPr>
        <p:sp>
          <p:nvSpPr>
            <p:cNvPr id="40" name="타원 17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17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174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64"/>
          <p:cNvGrpSpPr/>
          <p:nvPr/>
        </p:nvGrpSpPr>
        <p:grpSpPr>
          <a:xfrm flipH="1">
            <a:off x="5694764" y="1291754"/>
            <a:ext cx="716767" cy="649726"/>
            <a:chOff x="5075123" y="3457302"/>
            <a:chExt cx="2481953" cy="2249809"/>
          </a:xfrm>
        </p:grpSpPr>
        <p:sp>
          <p:nvSpPr>
            <p:cNvPr id="47" name="타원 16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0" name="자유형 16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자유형 167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그룹 60"/>
          <p:cNvGrpSpPr/>
          <p:nvPr/>
        </p:nvGrpSpPr>
        <p:grpSpPr>
          <a:xfrm>
            <a:off x="3851476" y="2050957"/>
            <a:ext cx="1433534" cy="1364613"/>
            <a:chOff x="5075123" y="3457302"/>
            <a:chExt cx="2481953" cy="2249809"/>
          </a:xfrm>
        </p:grpSpPr>
        <p:sp>
          <p:nvSpPr>
            <p:cNvPr id="54" name="타원 15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7" name="자유형 15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자유형 16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그룹 64"/>
          <p:cNvGrpSpPr/>
          <p:nvPr/>
        </p:nvGrpSpPr>
        <p:grpSpPr>
          <a:xfrm>
            <a:off x="2266934" y="2432065"/>
            <a:ext cx="716767" cy="649726"/>
            <a:chOff x="5075123" y="3457302"/>
            <a:chExt cx="2481953" cy="2249809"/>
          </a:xfrm>
        </p:grpSpPr>
        <p:sp>
          <p:nvSpPr>
            <p:cNvPr id="61" name="타원 19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19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195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그룹 64"/>
          <p:cNvGrpSpPr/>
          <p:nvPr/>
        </p:nvGrpSpPr>
        <p:grpSpPr>
          <a:xfrm>
            <a:off x="2711165" y="1291754"/>
            <a:ext cx="716767" cy="649726"/>
            <a:chOff x="5075123" y="3457302"/>
            <a:chExt cx="2481953" cy="2249809"/>
          </a:xfrm>
        </p:grpSpPr>
        <p:sp>
          <p:nvSpPr>
            <p:cNvPr id="68" name="타원 18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1" name="자유형 18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자유형 188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761629" y="1475310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24649" y="2627515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61629" y="3779721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flipH="1">
            <a:off x="2769237" y="1475310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flipH="1">
            <a:off x="2306218" y="2627684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2769237" y="3779890"/>
            <a:ext cx="651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Oval 29"/>
          <p:cNvSpPr>
            <a:spLocks noChangeArrowheads="1"/>
          </p:cNvSpPr>
          <p:nvPr/>
        </p:nvSpPr>
        <p:spPr bwMode="auto">
          <a:xfrm>
            <a:off x="2515682" y="4392980"/>
            <a:ext cx="1094071" cy="466621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1" name="Oval 29"/>
          <p:cNvSpPr>
            <a:spLocks noChangeArrowheads="1"/>
          </p:cNvSpPr>
          <p:nvPr/>
        </p:nvSpPr>
        <p:spPr bwMode="auto">
          <a:xfrm>
            <a:off x="3665454" y="4392980"/>
            <a:ext cx="1791918" cy="466621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2" name="Oval 29"/>
          <p:cNvSpPr>
            <a:spLocks noChangeArrowheads="1"/>
          </p:cNvSpPr>
          <p:nvPr/>
        </p:nvSpPr>
        <p:spPr bwMode="auto">
          <a:xfrm>
            <a:off x="5513072" y="4392980"/>
            <a:ext cx="1094071" cy="466621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58851" y="2540349"/>
            <a:ext cx="1009990" cy="45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502022" y="3728998"/>
            <a:ext cx="21522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6681714" y="1179114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 bwMode="auto">
          <a:xfrm>
            <a:off x="7020272" y="2572784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6736234" y="3749112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1043608" y="1211062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662086" y="2604732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 bwMode="auto">
          <a:xfrm>
            <a:off x="1098128" y="3781060"/>
            <a:ext cx="149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kumimoji="0"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164</Words>
  <Application>Microsoft Office PowerPoint</Application>
  <PresentationFormat>On-screen Show (16:9)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2014-03-15T04:02:41Z</dcterms:modified>
</cp:coreProperties>
</file>