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80906" y="627534"/>
            <a:ext cx="6355390" cy="36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32"/>
          <p:cNvGrpSpPr/>
          <p:nvPr/>
        </p:nvGrpSpPr>
        <p:grpSpPr>
          <a:xfrm>
            <a:off x="2656515" y="1635040"/>
            <a:ext cx="3849141" cy="2288791"/>
            <a:chOff x="1931224" y="2184591"/>
            <a:chExt cx="5317031" cy="3161633"/>
          </a:xfrm>
        </p:grpSpPr>
        <p:grpSp>
          <p:nvGrpSpPr>
            <p:cNvPr id="6" name="그룹 128"/>
            <p:cNvGrpSpPr/>
            <p:nvPr/>
          </p:nvGrpSpPr>
          <p:grpSpPr>
            <a:xfrm flipH="1">
              <a:off x="1931224" y="2184591"/>
              <a:ext cx="2685781" cy="3161633"/>
              <a:chOff x="4562474" y="2093522"/>
              <a:chExt cx="2685781" cy="3161633"/>
            </a:xfrm>
          </p:grpSpPr>
          <p:cxnSp>
            <p:nvCxnSpPr>
              <p:cNvPr id="11" name="직선 연결선 129"/>
              <p:cNvCxnSpPr/>
              <p:nvPr/>
            </p:nvCxnSpPr>
            <p:spPr>
              <a:xfrm rot="16200000" flipV="1">
                <a:off x="4826827" y="3428315"/>
                <a:ext cx="1587827" cy="2065853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직선 연결선 130"/>
              <p:cNvCxnSpPr/>
              <p:nvPr/>
            </p:nvCxnSpPr>
            <p:spPr>
              <a:xfrm rot="16200000" flipV="1">
                <a:off x="5901860" y="2327941"/>
                <a:ext cx="7010" cy="2685781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31"/>
              <p:cNvCxnSpPr/>
              <p:nvPr/>
            </p:nvCxnSpPr>
            <p:spPr>
              <a:xfrm rot="5400000">
                <a:off x="4833837" y="1847498"/>
                <a:ext cx="1573806" cy="2065853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그룹 121"/>
            <p:cNvGrpSpPr/>
            <p:nvPr/>
          </p:nvGrpSpPr>
          <p:grpSpPr>
            <a:xfrm>
              <a:off x="4562474" y="2184591"/>
              <a:ext cx="2685781" cy="3161633"/>
              <a:chOff x="4562474" y="2093522"/>
              <a:chExt cx="2685781" cy="3161633"/>
            </a:xfrm>
          </p:grpSpPr>
          <p:cxnSp>
            <p:nvCxnSpPr>
              <p:cNvPr id="8" name="직선 연결선 112"/>
              <p:cNvCxnSpPr/>
              <p:nvPr/>
            </p:nvCxnSpPr>
            <p:spPr>
              <a:xfrm rot="16200000" flipV="1">
                <a:off x="4826827" y="3428315"/>
                <a:ext cx="1587827" cy="2065853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직선 연결선 113"/>
              <p:cNvCxnSpPr/>
              <p:nvPr/>
            </p:nvCxnSpPr>
            <p:spPr>
              <a:xfrm rot="16200000" flipV="1">
                <a:off x="5901860" y="2327941"/>
                <a:ext cx="7010" cy="2685781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직선 연결선 114"/>
              <p:cNvCxnSpPr/>
              <p:nvPr/>
            </p:nvCxnSpPr>
            <p:spPr>
              <a:xfrm rot="5400000">
                <a:off x="4833837" y="1847498"/>
                <a:ext cx="1573806" cy="2065853"/>
              </a:xfrm>
              <a:prstGeom prst="line">
                <a:avLst/>
              </a:prstGeom>
              <a:ln w="10160" cap="flat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막힌 원호 54"/>
          <p:cNvSpPr/>
          <p:nvPr/>
        </p:nvSpPr>
        <p:spPr>
          <a:xfrm rot="5400000">
            <a:off x="3434827" y="1203599"/>
            <a:ext cx="3186356" cy="3186356"/>
          </a:xfrm>
          <a:prstGeom prst="blockArc">
            <a:avLst>
              <a:gd name="adj1" fmla="val 10800000"/>
              <a:gd name="adj2" fmla="val 21450069"/>
              <a:gd name="adj3" fmla="val 4581"/>
            </a:avLst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8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자유형 65"/>
          <p:cNvSpPr/>
          <p:nvPr/>
        </p:nvSpPr>
        <p:spPr bwMode="auto">
          <a:xfrm>
            <a:off x="5731455" y="3582556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자유형 73"/>
          <p:cNvSpPr/>
          <p:nvPr/>
        </p:nvSpPr>
        <p:spPr bwMode="auto">
          <a:xfrm>
            <a:off x="6180238" y="2438160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자유형 56"/>
          <p:cNvSpPr/>
          <p:nvPr/>
        </p:nvSpPr>
        <p:spPr bwMode="auto">
          <a:xfrm>
            <a:off x="5731455" y="1293765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막힌 원호 83"/>
          <p:cNvSpPr/>
          <p:nvPr/>
        </p:nvSpPr>
        <p:spPr>
          <a:xfrm rot="16200000" flipH="1">
            <a:off x="2503831" y="1203599"/>
            <a:ext cx="3186356" cy="3186356"/>
          </a:xfrm>
          <a:prstGeom prst="blockArc">
            <a:avLst>
              <a:gd name="adj1" fmla="val 10800000"/>
              <a:gd name="adj2" fmla="val 21450069"/>
              <a:gd name="adj3" fmla="val 4581"/>
            </a:avLst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8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자유형 97"/>
          <p:cNvSpPr/>
          <p:nvPr/>
        </p:nvSpPr>
        <p:spPr bwMode="auto">
          <a:xfrm flipH="1">
            <a:off x="2735716" y="1293765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87"/>
          <p:cNvSpPr/>
          <p:nvPr/>
        </p:nvSpPr>
        <p:spPr bwMode="auto">
          <a:xfrm flipH="1">
            <a:off x="2286933" y="2438160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자유형 92"/>
          <p:cNvSpPr/>
          <p:nvPr/>
        </p:nvSpPr>
        <p:spPr bwMode="auto">
          <a:xfrm flipH="1">
            <a:off x="2735716" y="3582556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자유형 69"/>
          <p:cNvSpPr/>
          <p:nvPr/>
        </p:nvSpPr>
        <p:spPr bwMode="auto">
          <a:xfrm>
            <a:off x="3865754" y="2069594"/>
            <a:ext cx="1370153" cy="1373018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64"/>
          <p:cNvGrpSpPr/>
          <p:nvPr/>
        </p:nvGrpSpPr>
        <p:grpSpPr>
          <a:xfrm>
            <a:off x="2711165" y="3572377"/>
            <a:ext cx="716767" cy="649726"/>
            <a:chOff x="5075123" y="3457302"/>
            <a:chExt cx="2481953" cy="2249809"/>
          </a:xfrm>
        </p:grpSpPr>
        <p:sp>
          <p:nvSpPr>
            <p:cNvPr id="24" name="타원 19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2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202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64"/>
          <p:cNvGrpSpPr/>
          <p:nvPr/>
        </p:nvGrpSpPr>
        <p:grpSpPr>
          <a:xfrm flipH="1">
            <a:off x="5694764" y="3572377"/>
            <a:ext cx="716767" cy="649726"/>
            <a:chOff x="5075123" y="3457302"/>
            <a:chExt cx="2481953" cy="2249809"/>
          </a:xfrm>
        </p:grpSpPr>
        <p:sp>
          <p:nvSpPr>
            <p:cNvPr id="31" name="타원 177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자유형 18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181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4"/>
          <p:cNvGrpSpPr/>
          <p:nvPr/>
        </p:nvGrpSpPr>
        <p:grpSpPr>
          <a:xfrm flipH="1">
            <a:off x="6138994" y="2432065"/>
            <a:ext cx="716767" cy="649726"/>
            <a:chOff x="5075123" y="3457302"/>
            <a:chExt cx="2481953" cy="2249809"/>
          </a:xfrm>
        </p:grpSpPr>
        <p:sp>
          <p:nvSpPr>
            <p:cNvPr id="40" name="타원 170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17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174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64"/>
          <p:cNvGrpSpPr/>
          <p:nvPr/>
        </p:nvGrpSpPr>
        <p:grpSpPr>
          <a:xfrm flipH="1">
            <a:off x="5694764" y="1291754"/>
            <a:ext cx="716767" cy="649726"/>
            <a:chOff x="5075123" y="3457302"/>
            <a:chExt cx="2481953" cy="2249809"/>
          </a:xfrm>
        </p:grpSpPr>
        <p:sp>
          <p:nvSpPr>
            <p:cNvPr id="47" name="타원 16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0" name="자유형 16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자유형 167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그룹 60"/>
          <p:cNvGrpSpPr/>
          <p:nvPr/>
        </p:nvGrpSpPr>
        <p:grpSpPr>
          <a:xfrm>
            <a:off x="3851476" y="2050957"/>
            <a:ext cx="1433534" cy="1364613"/>
            <a:chOff x="5075123" y="3457302"/>
            <a:chExt cx="2481953" cy="2249809"/>
          </a:xfrm>
        </p:grpSpPr>
        <p:sp>
          <p:nvSpPr>
            <p:cNvPr id="54" name="타원 15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7" name="자유형 15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자유형 16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" name="그룹 64"/>
          <p:cNvGrpSpPr/>
          <p:nvPr/>
        </p:nvGrpSpPr>
        <p:grpSpPr>
          <a:xfrm>
            <a:off x="2266934" y="2432065"/>
            <a:ext cx="716767" cy="649726"/>
            <a:chOff x="5075123" y="3457302"/>
            <a:chExt cx="2481953" cy="2249809"/>
          </a:xfrm>
        </p:grpSpPr>
        <p:sp>
          <p:nvSpPr>
            <p:cNvPr id="61" name="타원 19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자유형 19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195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7" name="그룹 64"/>
          <p:cNvGrpSpPr/>
          <p:nvPr/>
        </p:nvGrpSpPr>
        <p:grpSpPr>
          <a:xfrm>
            <a:off x="2711165" y="1291754"/>
            <a:ext cx="716767" cy="649726"/>
            <a:chOff x="5075123" y="3457302"/>
            <a:chExt cx="2481953" cy="2249809"/>
          </a:xfrm>
        </p:grpSpPr>
        <p:sp>
          <p:nvSpPr>
            <p:cNvPr id="68" name="타원 18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18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188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5761629" y="147531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224649" y="2627515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61629" y="3779721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 flipH="1">
            <a:off x="2769237" y="147531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 flipH="1">
            <a:off x="2306218" y="2627684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flipH="1">
            <a:off x="2769237" y="377989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Oval 29"/>
          <p:cNvSpPr>
            <a:spLocks noChangeArrowheads="1"/>
          </p:cNvSpPr>
          <p:nvPr/>
        </p:nvSpPr>
        <p:spPr bwMode="auto">
          <a:xfrm>
            <a:off x="2515682" y="4392980"/>
            <a:ext cx="1094071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1" name="Oval 29"/>
          <p:cNvSpPr>
            <a:spLocks noChangeArrowheads="1"/>
          </p:cNvSpPr>
          <p:nvPr/>
        </p:nvSpPr>
        <p:spPr bwMode="auto">
          <a:xfrm>
            <a:off x="3665454" y="4392980"/>
            <a:ext cx="1791918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2" name="Oval 29"/>
          <p:cNvSpPr>
            <a:spLocks noChangeArrowheads="1"/>
          </p:cNvSpPr>
          <p:nvPr/>
        </p:nvSpPr>
        <p:spPr bwMode="auto">
          <a:xfrm>
            <a:off x="5513072" y="4392980"/>
            <a:ext cx="1094071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058851" y="2540349"/>
            <a:ext cx="1009990" cy="458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502022" y="3728998"/>
            <a:ext cx="215221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 bwMode="auto">
          <a:xfrm>
            <a:off x="6681714" y="1179114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 bwMode="auto">
          <a:xfrm>
            <a:off x="7020272" y="2572784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 bwMode="auto">
          <a:xfrm>
            <a:off x="6736234" y="374911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 bwMode="auto">
          <a:xfrm>
            <a:off x="1043608" y="121106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 bwMode="auto">
          <a:xfrm>
            <a:off x="662086" y="260473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 bwMode="auto">
          <a:xfrm>
            <a:off x="1098128" y="3781060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80906" y="627534"/>
            <a:ext cx="63553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32"/>
          <p:cNvGrpSpPr/>
          <p:nvPr/>
        </p:nvGrpSpPr>
        <p:grpSpPr>
          <a:xfrm>
            <a:off x="2656515" y="1635040"/>
            <a:ext cx="3849141" cy="2288791"/>
            <a:chOff x="1931224" y="2184591"/>
            <a:chExt cx="5317031" cy="3161633"/>
          </a:xfrm>
        </p:grpSpPr>
        <p:grpSp>
          <p:nvGrpSpPr>
            <p:cNvPr id="6" name="그룹 128"/>
            <p:cNvGrpSpPr/>
            <p:nvPr/>
          </p:nvGrpSpPr>
          <p:grpSpPr>
            <a:xfrm flipH="1">
              <a:off x="1931224" y="2184591"/>
              <a:ext cx="2685781" cy="3161633"/>
              <a:chOff x="4562474" y="2093522"/>
              <a:chExt cx="2685781" cy="3161633"/>
            </a:xfrm>
          </p:grpSpPr>
          <p:cxnSp>
            <p:nvCxnSpPr>
              <p:cNvPr id="11" name="직선 연결선 129"/>
              <p:cNvCxnSpPr/>
              <p:nvPr/>
            </p:nvCxnSpPr>
            <p:spPr>
              <a:xfrm rot="16200000" flipV="1">
                <a:off x="4826827" y="3428315"/>
                <a:ext cx="1587827" cy="2065853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직선 연결선 130"/>
              <p:cNvCxnSpPr/>
              <p:nvPr/>
            </p:nvCxnSpPr>
            <p:spPr>
              <a:xfrm rot="16200000" flipV="1">
                <a:off x="5901860" y="2327941"/>
                <a:ext cx="7010" cy="2685781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31"/>
              <p:cNvCxnSpPr/>
              <p:nvPr/>
            </p:nvCxnSpPr>
            <p:spPr>
              <a:xfrm rot="5400000">
                <a:off x="4833837" y="1847498"/>
                <a:ext cx="1573806" cy="2065853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그룹 121"/>
            <p:cNvGrpSpPr/>
            <p:nvPr/>
          </p:nvGrpSpPr>
          <p:grpSpPr>
            <a:xfrm>
              <a:off x="4562474" y="2184591"/>
              <a:ext cx="2685781" cy="3161633"/>
              <a:chOff x="4562474" y="2093522"/>
              <a:chExt cx="2685781" cy="3161633"/>
            </a:xfrm>
          </p:grpSpPr>
          <p:cxnSp>
            <p:nvCxnSpPr>
              <p:cNvPr id="8" name="직선 연결선 112"/>
              <p:cNvCxnSpPr/>
              <p:nvPr/>
            </p:nvCxnSpPr>
            <p:spPr>
              <a:xfrm rot="16200000" flipV="1">
                <a:off x="4826827" y="3428315"/>
                <a:ext cx="1587827" cy="2065853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직선 연결선 113"/>
              <p:cNvCxnSpPr/>
              <p:nvPr/>
            </p:nvCxnSpPr>
            <p:spPr>
              <a:xfrm rot="16200000" flipV="1">
                <a:off x="5901860" y="2327941"/>
                <a:ext cx="7010" cy="2685781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직선 연결선 114"/>
              <p:cNvCxnSpPr/>
              <p:nvPr/>
            </p:nvCxnSpPr>
            <p:spPr>
              <a:xfrm rot="5400000">
                <a:off x="4833837" y="1847498"/>
                <a:ext cx="1573806" cy="2065853"/>
              </a:xfrm>
              <a:prstGeom prst="line">
                <a:avLst/>
              </a:prstGeom>
              <a:ln w="10160" cap="flat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막힌 원호 54"/>
          <p:cNvSpPr/>
          <p:nvPr/>
        </p:nvSpPr>
        <p:spPr>
          <a:xfrm rot="5400000">
            <a:off x="3434827" y="1203599"/>
            <a:ext cx="3186356" cy="3186356"/>
          </a:xfrm>
          <a:prstGeom prst="blockArc">
            <a:avLst>
              <a:gd name="adj1" fmla="val 10800000"/>
              <a:gd name="adj2" fmla="val 21450069"/>
              <a:gd name="adj3" fmla="val 4581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4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자유형 65"/>
          <p:cNvSpPr/>
          <p:nvPr/>
        </p:nvSpPr>
        <p:spPr bwMode="auto">
          <a:xfrm>
            <a:off x="5731455" y="3582556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자유형 73"/>
          <p:cNvSpPr/>
          <p:nvPr/>
        </p:nvSpPr>
        <p:spPr bwMode="auto">
          <a:xfrm>
            <a:off x="6180238" y="2438160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자유형 56"/>
          <p:cNvSpPr/>
          <p:nvPr/>
        </p:nvSpPr>
        <p:spPr bwMode="auto">
          <a:xfrm>
            <a:off x="5731455" y="1293765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막힌 원호 83"/>
          <p:cNvSpPr/>
          <p:nvPr/>
        </p:nvSpPr>
        <p:spPr>
          <a:xfrm rot="16200000" flipH="1">
            <a:off x="2503831" y="1203599"/>
            <a:ext cx="3186356" cy="3186356"/>
          </a:xfrm>
          <a:prstGeom prst="blockArc">
            <a:avLst>
              <a:gd name="adj1" fmla="val 10800000"/>
              <a:gd name="adj2" fmla="val 21450069"/>
              <a:gd name="adj3" fmla="val 4581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4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자유형 97"/>
          <p:cNvSpPr/>
          <p:nvPr/>
        </p:nvSpPr>
        <p:spPr bwMode="auto">
          <a:xfrm flipH="1">
            <a:off x="2735716" y="1293765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87"/>
          <p:cNvSpPr/>
          <p:nvPr/>
        </p:nvSpPr>
        <p:spPr bwMode="auto">
          <a:xfrm flipH="1">
            <a:off x="2286933" y="2438160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자유형 92"/>
          <p:cNvSpPr/>
          <p:nvPr/>
        </p:nvSpPr>
        <p:spPr bwMode="auto">
          <a:xfrm flipH="1">
            <a:off x="2735716" y="3582556"/>
            <a:ext cx="657842" cy="6578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자유형 69"/>
          <p:cNvSpPr/>
          <p:nvPr/>
        </p:nvSpPr>
        <p:spPr bwMode="auto">
          <a:xfrm>
            <a:off x="3865754" y="2069594"/>
            <a:ext cx="1370153" cy="1373018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64"/>
          <p:cNvGrpSpPr/>
          <p:nvPr/>
        </p:nvGrpSpPr>
        <p:grpSpPr>
          <a:xfrm>
            <a:off x="2711165" y="3572377"/>
            <a:ext cx="716767" cy="649726"/>
            <a:chOff x="5075123" y="3457302"/>
            <a:chExt cx="2481953" cy="2249809"/>
          </a:xfrm>
        </p:grpSpPr>
        <p:sp>
          <p:nvSpPr>
            <p:cNvPr id="24" name="타원 19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2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202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64"/>
          <p:cNvGrpSpPr/>
          <p:nvPr/>
        </p:nvGrpSpPr>
        <p:grpSpPr>
          <a:xfrm flipH="1">
            <a:off x="5694764" y="3572377"/>
            <a:ext cx="716767" cy="649726"/>
            <a:chOff x="5075123" y="3457302"/>
            <a:chExt cx="2481953" cy="2249809"/>
          </a:xfrm>
        </p:grpSpPr>
        <p:sp>
          <p:nvSpPr>
            <p:cNvPr id="31" name="타원 177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자유형 18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181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4"/>
          <p:cNvGrpSpPr/>
          <p:nvPr/>
        </p:nvGrpSpPr>
        <p:grpSpPr>
          <a:xfrm flipH="1">
            <a:off x="6138994" y="2432065"/>
            <a:ext cx="716767" cy="649726"/>
            <a:chOff x="5075123" y="3457302"/>
            <a:chExt cx="2481953" cy="2249809"/>
          </a:xfrm>
        </p:grpSpPr>
        <p:sp>
          <p:nvSpPr>
            <p:cNvPr id="40" name="타원 170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17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174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64"/>
          <p:cNvGrpSpPr/>
          <p:nvPr/>
        </p:nvGrpSpPr>
        <p:grpSpPr>
          <a:xfrm flipH="1">
            <a:off x="5694764" y="1291754"/>
            <a:ext cx="716767" cy="649726"/>
            <a:chOff x="5075123" y="3457302"/>
            <a:chExt cx="2481953" cy="2249809"/>
          </a:xfrm>
        </p:grpSpPr>
        <p:sp>
          <p:nvSpPr>
            <p:cNvPr id="47" name="타원 16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0" name="자유형 16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자유형 167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그룹 60"/>
          <p:cNvGrpSpPr/>
          <p:nvPr/>
        </p:nvGrpSpPr>
        <p:grpSpPr>
          <a:xfrm>
            <a:off x="3851476" y="2050957"/>
            <a:ext cx="1433534" cy="1364613"/>
            <a:chOff x="5075123" y="3457302"/>
            <a:chExt cx="2481953" cy="2249809"/>
          </a:xfrm>
        </p:grpSpPr>
        <p:sp>
          <p:nvSpPr>
            <p:cNvPr id="54" name="타원 15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7" name="자유형 15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자유형 16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" name="그룹 64"/>
          <p:cNvGrpSpPr/>
          <p:nvPr/>
        </p:nvGrpSpPr>
        <p:grpSpPr>
          <a:xfrm>
            <a:off x="2266934" y="2432065"/>
            <a:ext cx="716767" cy="649726"/>
            <a:chOff x="5075123" y="3457302"/>
            <a:chExt cx="2481953" cy="2249809"/>
          </a:xfrm>
        </p:grpSpPr>
        <p:sp>
          <p:nvSpPr>
            <p:cNvPr id="61" name="타원 19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자유형 19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195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7" name="그룹 64"/>
          <p:cNvGrpSpPr/>
          <p:nvPr/>
        </p:nvGrpSpPr>
        <p:grpSpPr>
          <a:xfrm>
            <a:off x="2711165" y="1291754"/>
            <a:ext cx="716767" cy="649726"/>
            <a:chOff x="5075123" y="3457302"/>
            <a:chExt cx="2481953" cy="2249809"/>
          </a:xfrm>
        </p:grpSpPr>
        <p:sp>
          <p:nvSpPr>
            <p:cNvPr id="68" name="타원 18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18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188"/>
            <p:cNvSpPr/>
            <p:nvPr/>
          </p:nvSpPr>
          <p:spPr>
            <a:xfrm rot="5839189">
              <a:off x="4992668" y="4233138"/>
              <a:ext cx="1574506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5761629" y="147531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224649" y="2627515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61629" y="3779721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 flipH="1">
            <a:off x="2769237" y="147531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 flipH="1">
            <a:off x="2306218" y="2627684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flipH="1">
            <a:off x="2769237" y="3779890"/>
            <a:ext cx="651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Oval 29"/>
          <p:cNvSpPr>
            <a:spLocks noChangeArrowheads="1"/>
          </p:cNvSpPr>
          <p:nvPr/>
        </p:nvSpPr>
        <p:spPr bwMode="auto">
          <a:xfrm>
            <a:off x="2515682" y="4392980"/>
            <a:ext cx="1094071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1" name="Oval 29"/>
          <p:cNvSpPr>
            <a:spLocks noChangeArrowheads="1"/>
          </p:cNvSpPr>
          <p:nvPr/>
        </p:nvSpPr>
        <p:spPr bwMode="auto">
          <a:xfrm>
            <a:off x="3665454" y="4392980"/>
            <a:ext cx="1791918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2" name="Oval 29"/>
          <p:cNvSpPr>
            <a:spLocks noChangeArrowheads="1"/>
          </p:cNvSpPr>
          <p:nvPr/>
        </p:nvSpPr>
        <p:spPr bwMode="auto">
          <a:xfrm>
            <a:off x="5513072" y="4392980"/>
            <a:ext cx="1094071" cy="466621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7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058851" y="2540349"/>
            <a:ext cx="1009990" cy="458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502022" y="3728998"/>
            <a:ext cx="215221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 bwMode="auto">
          <a:xfrm>
            <a:off x="6681714" y="1179114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 bwMode="auto">
          <a:xfrm>
            <a:off x="7020272" y="2572784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 bwMode="auto">
          <a:xfrm>
            <a:off x="6736234" y="374911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 bwMode="auto">
          <a:xfrm>
            <a:off x="1043608" y="121106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 bwMode="auto">
          <a:xfrm>
            <a:off x="662086" y="2604732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 bwMode="auto">
          <a:xfrm>
            <a:off x="1098128" y="3781060"/>
            <a:ext cx="1490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kumimoji="0"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164</Words>
  <Application>Microsoft Office PowerPoint</Application>
  <PresentationFormat>On-screen Show (16:9)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2014-03-15T04:02:41Z</dcterms:modified>
</cp:coreProperties>
</file>