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타원 44"/>
          <p:cNvSpPr/>
          <p:nvPr/>
        </p:nvSpPr>
        <p:spPr>
          <a:xfrm>
            <a:off x="3235258" y="4171014"/>
            <a:ext cx="488969" cy="488968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36"/>
          <p:cNvSpPr/>
          <p:nvPr/>
        </p:nvSpPr>
        <p:spPr>
          <a:xfrm>
            <a:off x="3686921" y="3571646"/>
            <a:ext cx="488969" cy="4889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28"/>
          <p:cNvSpPr/>
          <p:nvPr/>
        </p:nvSpPr>
        <p:spPr>
          <a:xfrm>
            <a:off x="3847461" y="2769991"/>
            <a:ext cx="488969" cy="48896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20"/>
          <p:cNvSpPr/>
          <p:nvPr/>
        </p:nvSpPr>
        <p:spPr>
          <a:xfrm>
            <a:off x="3686921" y="1987602"/>
            <a:ext cx="488969" cy="4889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12"/>
          <p:cNvSpPr/>
          <p:nvPr/>
        </p:nvSpPr>
        <p:spPr>
          <a:xfrm>
            <a:off x="3235258" y="1368969"/>
            <a:ext cx="488969" cy="4889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60"/>
          <p:cNvGrpSpPr/>
          <p:nvPr/>
        </p:nvGrpSpPr>
        <p:grpSpPr>
          <a:xfrm>
            <a:off x="3216241" y="1367740"/>
            <a:ext cx="539422" cy="488968"/>
            <a:chOff x="5075123" y="3442121"/>
            <a:chExt cx="2481953" cy="2249809"/>
          </a:xfrm>
        </p:grpSpPr>
        <p:sp>
          <p:nvSpPr>
            <p:cNvPr id="10" name="타원 14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자유형 1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8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60"/>
          <p:cNvGrpSpPr/>
          <p:nvPr/>
        </p:nvGrpSpPr>
        <p:grpSpPr>
          <a:xfrm>
            <a:off x="3667904" y="1986373"/>
            <a:ext cx="539422" cy="488968"/>
            <a:chOff x="5075123" y="3442121"/>
            <a:chExt cx="2481953" cy="2249809"/>
          </a:xfrm>
        </p:grpSpPr>
        <p:sp>
          <p:nvSpPr>
            <p:cNvPr id="17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60"/>
          <p:cNvGrpSpPr/>
          <p:nvPr/>
        </p:nvGrpSpPr>
        <p:grpSpPr>
          <a:xfrm>
            <a:off x="3828444" y="2768762"/>
            <a:ext cx="539422" cy="488968"/>
            <a:chOff x="5075123" y="3442121"/>
            <a:chExt cx="2481953" cy="2249809"/>
          </a:xfrm>
        </p:grpSpPr>
        <p:sp>
          <p:nvSpPr>
            <p:cNvPr id="24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60"/>
          <p:cNvGrpSpPr/>
          <p:nvPr/>
        </p:nvGrpSpPr>
        <p:grpSpPr>
          <a:xfrm>
            <a:off x="3667904" y="3570416"/>
            <a:ext cx="539422" cy="488968"/>
            <a:chOff x="5075123" y="3442121"/>
            <a:chExt cx="2481953" cy="2249809"/>
          </a:xfrm>
        </p:grpSpPr>
        <p:sp>
          <p:nvSpPr>
            <p:cNvPr id="31" name="타원 3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자유형 4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4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0"/>
          <p:cNvGrpSpPr/>
          <p:nvPr/>
        </p:nvGrpSpPr>
        <p:grpSpPr>
          <a:xfrm>
            <a:off x="3216241" y="4169785"/>
            <a:ext cx="539422" cy="488968"/>
            <a:chOff x="5075123" y="3442121"/>
            <a:chExt cx="2481953" cy="2249809"/>
          </a:xfrm>
        </p:grpSpPr>
        <p:sp>
          <p:nvSpPr>
            <p:cNvPr id="40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80"/>
          <p:cNvGrpSpPr/>
          <p:nvPr/>
        </p:nvGrpSpPr>
        <p:grpSpPr>
          <a:xfrm flipH="1">
            <a:off x="850879" y="1566815"/>
            <a:ext cx="1018926" cy="1085533"/>
            <a:chOff x="7429151" y="3841679"/>
            <a:chExt cx="1260141" cy="1342516"/>
          </a:xfrm>
        </p:grpSpPr>
        <p:grpSp>
          <p:nvGrpSpPr>
            <p:cNvPr id="47" name="그룹 65"/>
            <p:cNvGrpSpPr/>
            <p:nvPr/>
          </p:nvGrpSpPr>
          <p:grpSpPr>
            <a:xfrm rot="16591653" flipH="1" flipV="1">
              <a:off x="8047007" y="4541911"/>
              <a:ext cx="454915" cy="829654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자유형 6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자유형 6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자유형 6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자유형 6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그룹 70"/>
            <p:cNvGrpSpPr/>
            <p:nvPr/>
          </p:nvGrpSpPr>
          <p:grpSpPr>
            <a:xfrm rot="1800000" flipH="1">
              <a:off x="7842690" y="4046955"/>
              <a:ext cx="533779" cy="973482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자유형 71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자유형 72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자유형 73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자유형 74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그룹 75"/>
            <p:cNvGrpSpPr/>
            <p:nvPr/>
          </p:nvGrpSpPr>
          <p:grpSpPr>
            <a:xfrm>
              <a:off x="7429151" y="3841679"/>
              <a:ext cx="622362" cy="1135036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자유형 7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7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7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자유형 7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881836" y="699503"/>
            <a:ext cx="6551609" cy="37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타원 4"/>
          <p:cNvSpPr/>
          <p:nvPr/>
        </p:nvSpPr>
        <p:spPr>
          <a:xfrm>
            <a:off x="1039857" y="1981235"/>
            <a:ext cx="2052011" cy="2052012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 bwMode="auto">
          <a:xfrm>
            <a:off x="3753155" y="1347614"/>
            <a:ext cx="429852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4221186" y="1969784"/>
            <a:ext cx="4023222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 bwMode="auto">
          <a:xfrm>
            <a:off x="4371788" y="2747128"/>
            <a:ext cx="3861525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 bwMode="auto">
          <a:xfrm>
            <a:off x="4221186" y="3629817"/>
            <a:ext cx="4023222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 bwMode="auto">
          <a:xfrm>
            <a:off x="3753155" y="4231001"/>
            <a:ext cx="429852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도넛 82"/>
          <p:cNvSpPr/>
          <p:nvPr/>
        </p:nvSpPr>
        <p:spPr>
          <a:xfrm>
            <a:off x="1156108" y="2097486"/>
            <a:ext cx="1819510" cy="1819510"/>
          </a:xfrm>
          <a:prstGeom prst="donut">
            <a:avLst>
              <a:gd name="adj" fmla="val 438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115"/>
          <p:cNvSpPr txBox="1">
            <a:spLocks noChangeArrowheads="1"/>
          </p:cNvSpPr>
          <p:nvPr/>
        </p:nvSpPr>
        <p:spPr bwMode="auto">
          <a:xfrm>
            <a:off x="1036631" y="2788935"/>
            <a:ext cx="20698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ALLPPT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타원 44"/>
          <p:cNvSpPr/>
          <p:nvPr/>
        </p:nvSpPr>
        <p:spPr>
          <a:xfrm>
            <a:off x="3235258" y="4171014"/>
            <a:ext cx="488969" cy="488968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36"/>
          <p:cNvSpPr/>
          <p:nvPr/>
        </p:nvSpPr>
        <p:spPr>
          <a:xfrm>
            <a:off x="3686921" y="3571646"/>
            <a:ext cx="488969" cy="4889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28"/>
          <p:cNvSpPr/>
          <p:nvPr/>
        </p:nvSpPr>
        <p:spPr>
          <a:xfrm>
            <a:off x="3847461" y="2769991"/>
            <a:ext cx="488969" cy="48896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20"/>
          <p:cNvSpPr/>
          <p:nvPr/>
        </p:nvSpPr>
        <p:spPr>
          <a:xfrm>
            <a:off x="3686921" y="1987602"/>
            <a:ext cx="488969" cy="4889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12"/>
          <p:cNvSpPr/>
          <p:nvPr/>
        </p:nvSpPr>
        <p:spPr>
          <a:xfrm>
            <a:off x="3235258" y="1368969"/>
            <a:ext cx="488969" cy="4889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60"/>
          <p:cNvGrpSpPr/>
          <p:nvPr/>
        </p:nvGrpSpPr>
        <p:grpSpPr>
          <a:xfrm>
            <a:off x="3216241" y="1367740"/>
            <a:ext cx="539422" cy="488968"/>
            <a:chOff x="5075123" y="3442121"/>
            <a:chExt cx="2481953" cy="2249809"/>
          </a:xfrm>
        </p:grpSpPr>
        <p:sp>
          <p:nvSpPr>
            <p:cNvPr id="10" name="타원 14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자유형 1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8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60"/>
          <p:cNvGrpSpPr/>
          <p:nvPr/>
        </p:nvGrpSpPr>
        <p:grpSpPr>
          <a:xfrm>
            <a:off x="3667904" y="1986373"/>
            <a:ext cx="539422" cy="488968"/>
            <a:chOff x="5075123" y="3442121"/>
            <a:chExt cx="2481953" cy="2249809"/>
          </a:xfrm>
        </p:grpSpPr>
        <p:sp>
          <p:nvSpPr>
            <p:cNvPr id="17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60"/>
          <p:cNvGrpSpPr/>
          <p:nvPr/>
        </p:nvGrpSpPr>
        <p:grpSpPr>
          <a:xfrm>
            <a:off x="3828444" y="2768762"/>
            <a:ext cx="539422" cy="488968"/>
            <a:chOff x="5075123" y="3442121"/>
            <a:chExt cx="2481953" cy="2249809"/>
          </a:xfrm>
        </p:grpSpPr>
        <p:sp>
          <p:nvSpPr>
            <p:cNvPr id="24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60"/>
          <p:cNvGrpSpPr/>
          <p:nvPr/>
        </p:nvGrpSpPr>
        <p:grpSpPr>
          <a:xfrm>
            <a:off x="3667904" y="3570416"/>
            <a:ext cx="539422" cy="488968"/>
            <a:chOff x="5075123" y="3442121"/>
            <a:chExt cx="2481953" cy="2249809"/>
          </a:xfrm>
        </p:grpSpPr>
        <p:sp>
          <p:nvSpPr>
            <p:cNvPr id="31" name="타원 3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자유형 4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4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0"/>
          <p:cNvGrpSpPr/>
          <p:nvPr/>
        </p:nvGrpSpPr>
        <p:grpSpPr>
          <a:xfrm>
            <a:off x="3216241" y="4169785"/>
            <a:ext cx="539422" cy="488968"/>
            <a:chOff x="5075123" y="3442121"/>
            <a:chExt cx="2481953" cy="2249809"/>
          </a:xfrm>
        </p:grpSpPr>
        <p:sp>
          <p:nvSpPr>
            <p:cNvPr id="40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80"/>
          <p:cNvGrpSpPr/>
          <p:nvPr/>
        </p:nvGrpSpPr>
        <p:grpSpPr>
          <a:xfrm flipH="1">
            <a:off x="850879" y="1566815"/>
            <a:ext cx="1018926" cy="1085533"/>
            <a:chOff x="7429151" y="3841679"/>
            <a:chExt cx="1260141" cy="1342516"/>
          </a:xfrm>
        </p:grpSpPr>
        <p:grpSp>
          <p:nvGrpSpPr>
            <p:cNvPr id="47" name="그룹 65"/>
            <p:cNvGrpSpPr/>
            <p:nvPr/>
          </p:nvGrpSpPr>
          <p:grpSpPr>
            <a:xfrm rot="16591653" flipH="1" flipV="1">
              <a:off x="8047007" y="4541911"/>
              <a:ext cx="454915" cy="829654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자유형 6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자유형 6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자유형 6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자유형 6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그룹 70"/>
            <p:cNvGrpSpPr/>
            <p:nvPr/>
          </p:nvGrpSpPr>
          <p:grpSpPr>
            <a:xfrm rot="1800000" flipH="1">
              <a:off x="7842690" y="4046955"/>
              <a:ext cx="533779" cy="973482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자유형 71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자유형 72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자유형 73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자유형 74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그룹 75"/>
            <p:cNvGrpSpPr/>
            <p:nvPr/>
          </p:nvGrpSpPr>
          <p:grpSpPr>
            <a:xfrm>
              <a:off x="7429151" y="3841679"/>
              <a:ext cx="622362" cy="1135036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자유형 7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7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7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자유형 7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881836" y="699503"/>
            <a:ext cx="65516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타원 4"/>
          <p:cNvSpPr/>
          <p:nvPr/>
        </p:nvSpPr>
        <p:spPr>
          <a:xfrm>
            <a:off x="1039857" y="1981235"/>
            <a:ext cx="2052011" cy="2052012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 bwMode="auto">
          <a:xfrm>
            <a:off x="3753155" y="1347614"/>
            <a:ext cx="429852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4221186" y="1969784"/>
            <a:ext cx="4023222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 bwMode="auto">
          <a:xfrm>
            <a:off x="4371788" y="2747128"/>
            <a:ext cx="3861525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 bwMode="auto">
          <a:xfrm>
            <a:off x="4221186" y="3629817"/>
            <a:ext cx="4023222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 bwMode="auto">
          <a:xfrm>
            <a:off x="3753155" y="4231001"/>
            <a:ext cx="429852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도넛 82"/>
          <p:cNvSpPr/>
          <p:nvPr/>
        </p:nvSpPr>
        <p:spPr>
          <a:xfrm>
            <a:off x="1156108" y="2097486"/>
            <a:ext cx="1819510" cy="1819510"/>
          </a:xfrm>
          <a:prstGeom prst="donut">
            <a:avLst>
              <a:gd name="adj" fmla="val 438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115"/>
          <p:cNvSpPr txBox="1">
            <a:spLocks noChangeArrowheads="1"/>
          </p:cNvSpPr>
          <p:nvPr/>
        </p:nvSpPr>
        <p:spPr bwMode="auto">
          <a:xfrm>
            <a:off x="1036631" y="2788935"/>
            <a:ext cx="20698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ALLPPT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231</Words>
  <Application>Microsoft Office PowerPoint</Application>
  <PresentationFormat>On-screen Show (16:9)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2014-03-17T19:03:03Z</dcterms:modified>
</cp:coreProperties>
</file>