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타원 44"/>
          <p:cNvSpPr/>
          <p:nvPr/>
        </p:nvSpPr>
        <p:spPr>
          <a:xfrm>
            <a:off x="3421344" y="5316157"/>
            <a:ext cx="604725" cy="60472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36"/>
          <p:cNvSpPr/>
          <p:nvPr/>
        </p:nvSpPr>
        <p:spPr>
          <a:xfrm>
            <a:off x="3979930" y="4574898"/>
            <a:ext cx="604725" cy="6047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28"/>
          <p:cNvSpPr/>
          <p:nvPr/>
        </p:nvSpPr>
        <p:spPr>
          <a:xfrm>
            <a:off x="4178476" y="3583464"/>
            <a:ext cx="604725" cy="60472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20"/>
          <p:cNvSpPr/>
          <p:nvPr/>
        </p:nvSpPr>
        <p:spPr>
          <a:xfrm>
            <a:off x="3979930" y="2615857"/>
            <a:ext cx="604725" cy="6047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12"/>
          <p:cNvSpPr/>
          <p:nvPr/>
        </p:nvSpPr>
        <p:spPr>
          <a:xfrm>
            <a:off x="3421344" y="1850772"/>
            <a:ext cx="604725" cy="6047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그룹 60"/>
          <p:cNvGrpSpPr/>
          <p:nvPr/>
        </p:nvGrpSpPr>
        <p:grpSpPr>
          <a:xfrm>
            <a:off x="3397825" y="1849252"/>
            <a:ext cx="667122" cy="604724"/>
            <a:chOff x="5075123" y="3442121"/>
            <a:chExt cx="2481953" cy="2249809"/>
          </a:xfrm>
        </p:grpSpPr>
        <p:sp>
          <p:nvSpPr>
            <p:cNvPr id="10" name="타원 14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3" name="자유형 1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자유형 18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그룹 60"/>
          <p:cNvGrpSpPr/>
          <p:nvPr/>
        </p:nvGrpSpPr>
        <p:grpSpPr>
          <a:xfrm>
            <a:off x="3956411" y="2614337"/>
            <a:ext cx="667122" cy="604724"/>
            <a:chOff x="5075123" y="3442121"/>
            <a:chExt cx="2481953" cy="2249809"/>
          </a:xfrm>
        </p:grpSpPr>
        <p:sp>
          <p:nvSpPr>
            <p:cNvPr id="17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0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그룹 60"/>
          <p:cNvGrpSpPr/>
          <p:nvPr/>
        </p:nvGrpSpPr>
        <p:grpSpPr>
          <a:xfrm>
            <a:off x="4154957" y="3581944"/>
            <a:ext cx="667122" cy="604724"/>
            <a:chOff x="5075123" y="3442121"/>
            <a:chExt cx="2481953" cy="2249809"/>
          </a:xfrm>
        </p:grpSpPr>
        <p:sp>
          <p:nvSpPr>
            <p:cNvPr id="24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7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0" name="그룹 60"/>
          <p:cNvGrpSpPr/>
          <p:nvPr/>
        </p:nvGrpSpPr>
        <p:grpSpPr>
          <a:xfrm>
            <a:off x="3956411" y="4573378"/>
            <a:ext cx="667122" cy="604724"/>
            <a:chOff x="5075123" y="3442121"/>
            <a:chExt cx="2481953" cy="2249809"/>
          </a:xfrm>
        </p:grpSpPr>
        <p:sp>
          <p:nvSpPr>
            <p:cNvPr id="31" name="타원 3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4" name="자유형 4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자유형 4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60"/>
          <p:cNvGrpSpPr/>
          <p:nvPr/>
        </p:nvGrpSpPr>
        <p:grpSpPr>
          <a:xfrm>
            <a:off x="3397825" y="5314637"/>
            <a:ext cx="667122" cy="604724"/>
            <a:chOff x="5075123" y="3442121"/>
            <a:chExt cx="2481953" cy="2249809"/>
          </a:xfrm>
        </p:grpSpPr>
        <p:sp>
          <p:nvSpPr>
            <p:cNvPr id="38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80"/>
          <p:cNvGrpSpPr/>
          <p:nvPr/>
        </p:nvGrpSpPr>
        <p:grpSpPr>
          <a:xfrm flipH="1">
            <a:off x="472500" y="2095456"/>
            <a:ext cx="1260141" cy="1342516"/>
            <a:chOff x="7429151" y="3841679"/>
            <a:chExt cx="1260141" cy="1342516"/>
          </a:xfrm>
        </p:grpSpPr>
        <p:grpSp>
          <p:nvGrpSpPr>
            <p:cNvPr id="47" name="그룹 65"/>
            <p:cNvGrpSpPr/>
            <p:nvPr/>
          </p:nvGrpSpPr>
          <p:grpSpPr>
            <a:xfrm rot="16591653" flipH="1" flipV="1">
              <a:off x="8047007" y="4541911"/>
              <a:ext cx="454915" cy="829654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자유형 6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자유형 6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자유형 6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자유형 6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그룹 70"/>
            <p:cNvGrpSpPr/>
            <p:nvPr/>
          </p:nvGrpSpPr>
          <p:grpSpPr>
            <a:xfrm rot="1800000" flipH="1">
              <a:off x="7842690" y="4046955"/>
              <a:ext cx="533779" cy="973482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자유형 71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자유형 72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자유형 73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자유형 74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그룹 75"/>
            <p:cNvGrpSpPr/>
            <p:nvPr/>
          </p:nvGrpSpPr>
          <p:grpSpPr>
            <a:xfrm>
              <a:off x="7429151" y="3841679"/>
              <a:ext cx="622362" cy="1135036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자유형 7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7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7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자유형 7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628650" y="102282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타원 4"/>
          <p:cNvSpPr/>
          <p:nvPr/>
        </p:nvSpPr>
        <p:spPr>
          <a:xfrm>
            <a:off x="706216" y="2607983"/>
            <a:ext cx="2537792" cy="25377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 bwMode="auto">
          <a:xfrm>
            <a:off x="4061845" y="1930111"/>
            <a:ext cx="4365323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4640674" y="2699571"/>
            <a:ext cx="408574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 bwMode="auto">
          <a:xfrm>
            <a:off x="4826930" y="3660939"/>
            <a:ext cx="392153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 bwMode="auto">
          <a:xfrm>
            <a:off x="4640674" y="4646841"/>
            <a:ext cx="408574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 bwMode="auto">
          <a:xfrm>
            <a:off x="4061845" y="5390346"/>
            <a:ext cx="4365323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도넛 82"/>
          <p:cNvSpPr/>
          <p:nvPr/>
        </p:nvSpPr>
        <p:spPr>
          <a:xfrm>
            <a:off x="849987" y="2751754"/>
            <a:ext cx="2250250" cy="2250250"/>
          </a:xfrm>
          <a:prstGeom prst="donut">
            <a:avLst>
              <a:gd name="adj" fmla="val 438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그룹 88"/>
          <p:cNvGrpSpPr/>
          <p:nvPr/>
        </p:nvGrpSpPr>
        <p:grpSpPr>
          <a:xfrm>
            <a:off x="823015" y="3335315"/>
            <a:ext cx="2271430" cy="1145406"/>
            <a:chOff x="557030" y="3273704"/>
            <a:chExt cx="2271430" cy="1145406"/>
          </a:xfrm>
        </p:grpSpPr>
        <p:sp>
          <p:nvSpPr>
            <p:cNvPr id="71" name="TextBox 115"/>
            <p:cNvSpPr txBox="1">
              <a:spLocks noChangeArrowheads="1"/>
            </p:cNvSpPr>
            <p:nvPr/>
          </p:nvSpPr>
          <p:spPr bwMode="auto">
            <a:xfrm>
              <a:off x="627760" y="3273704"/>
              <a:ext cx="2129971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2" name="TextBox 117"/>
            <p:cNvSpPr txBox="1">
              <a:spLocks noChangeArrowheads="1"/>
            </p:cNvSpPr>
            <p:nvPr/>
          </p:nvSpPr>
          <p:spPr bwMode="auto">
            <a:xfrm>
              <a:off x="754065" y="3627012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57030" y="3842029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타원 44"/>
          <p:cNvSpPr/>
          <p:nvPr/>
        </p:nvSpPr>
        <p:spPr>
          <a:xfrm>
            <a:off x="3421344" y="5316157"/>
            <a:ext cx="604725" cy="604724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타원 36"/>
          <p:cNvSpPr/>
          <p:nvPr/>
        </p:nvSpPr>
        <p:spPr>
          <a:xfrm>
            <a:off x="3979930" y="4574898"/>
            <a:ext cx="604725" cy="604724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타원 28"/>
          <p:cNvSpPr/>
          <p:nvPr/>
        </p:nvSpPr>
        <p:spPr>
          <a:xfrm>
            <a:off x="4178476" y="3583464"/>
            <a:ext cx="604725" cy="604724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타원 20"/>
          <p:cNvSpPr/>
          <p:nvPr/>
        </p:nvSpPr>
        <p:spPr>
          <a:xfrm>
            <a:off x="3979930" y="2615857"/>
            <a:ext cx="604725" cy="60472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2"/>
          <p:cNvSpPr/>
          <p:nvPr/>
        </p:nvSpPr>
        <p:spPr>
          <a:xfrm>
            <a:off x="3421344" y="1850772"/>
            <a:ext cx="604725" cy="604724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60"/>
          <p:cNvGrpSpPr/>
          <p:nvPr/>
        </p:nvGrpSpPr>
        <p:grpSpPr>
          <a:xfrm>
            <a:off x="3397825" y="1849252"/>
            <a:ext cx="667122" cy="604724"/>
            <a:chOff x="5075123" y="3442121"/>
            <a:chExt cx="2481953" cy="2249809"/>
          </a:xfrm>
        </p:grpSpPr>
        <p:sp>
          <p:nvSpPr>
            <p:cNvPr id="11" name="타원 14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4" name="자유형 17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자유형 18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그룹 60"/>
          <p:cNvGrpSpPr/>
          <p:nvPr/>
        </p:nvGrpSpPr>
        <p:grpSpPr>
          <a:xfrm>
            <a:off x="3956411" y="2614337"/>
            <a:ext cx="667122" cy="604724"/>
            <a:chOff x="5075123" y="3442121"/>
            <a:chExt cx="2481953" cy="2249809"/>
          </a:xfrm>
        </p:grpSpPr>
        <p:sp>
          <p:nvSpPr>
            <p:cNvPr id="18" name="타원 22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1" name="자유형 25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자유형 26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그룹 60"/>
          <p:cNvGrpSpPr/>
          <p:nvPr/>
        </p:nvGrpSpPr>
        <p:grpSpPr>
          <a:xfrm>
            <a:off x="4154957" y="3581944"/>
            <a:ext cx="667122" cy="604724"/>
            <a:chOff x="5075123" y="3442121"/>
            <a:chExt cx="2481953" cy="2249809"/>
          </a:xfrm>
        </p:grpSpPr>
        <p:sp>
          <p:nvSpPr>
            <p:cNvPr id="25" name="타원 30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8" name="자유형 33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자유형 34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그룹 60"/>
          <p:cNvGrpSpPr/>
          <p:nvPr/>
        </p:nvGrpSpPr>
        <p:grpSpPr>
          <a:xfrm>
            <a:off x="3956411" y="4573378"/>
            <a:ext cx="667122" cy="604724"/>
            <a:chOff x="5075123" y="3442121"/>
            <a:chExt cx="2481953" cy="2249809"/>
          </a:xfrm>
        </p:grpSpPr>
        <p:sp>
          <p:nvSpPr>
            <p:cNvPr id="32" name="타원 3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5" name="자유형 4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자유형 4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0"/>
          <p:cNvGrpSpPr/>
          <p:nvPr/>
        </p:nvGrpSpPr>
        <p:grpSpPr>
          <a:xfrm>
            <a:off x="3397825" y="5314637"/>
            <a:ext cx="667122" cy="604724"/>
            <a:chOff x="5075123" y="3442121"/>
            <a:chExt cx="2481953" cy="2249809"/>
          </a:xfrm>
        </p:grpSpPr>
        <p:sp>
          <p:nvSpPr>
            <p:cNvPr id="40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3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6" name="그룹 80"/>
          <p:cNvGrpSpPr/>
          <p:nvPr/>
        </p:nvGrpSpPr>
        <p:grpSpPr>
          <a:xfrm flipH="1">
            <a:off x="472500" y="2095456"/>
            <a:ext cx="1260141" cy="1342516"/>
            <a:chOff x="7429151" y="3841679"/>
            <a:chExt cx="1260141" cy="1342516"/>
          </a:xfrm>
        </p:grpSpPr>
        <p:grpSp>
          <p:nvGrpSpPr>
            <p:cNvPr id="47" name="그룹 65"/>
            <p:cNvGrpSpPr/>
            <p:nvPr/>
          </p:nvGrpSpPr>
          <p:grpSpPr>
            <a:xfrm rot="16591653" flipH="1" flipV="1">
              <a:off x="8047007" y="4541911"/>
              <a:ext cx="454915" cy="829654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자유형 6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" name="자유형 6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0" name="자유형 6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" name="자유형 6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그룹 70"/>
            <p:cNvGrpSpPr/>
            <p:nvPr/>
          </p:nvGrpSpPr>
          <p:grpSpPr>
            <a:xfrm rot="1800000" flipH="1">
              <a:off x="7842690" y="4046955"/>
              <a:ext cx="533779" cy="973482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자유형 71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자유형 72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" name="자유형 73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7" name="자유형 74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그룹 75"/>
            <p:cNvGrpSpPr/>
            <p:nvPr/>
          </p:nvGrpSpPr>
          <p:grpSpPr>
            <a:xfrm>
              <a:off x="7429151" y="3841679"/>
              <a:ext cx="622362" cy="1135036"/>
              <a:chOff x="8436353" y="5585513"/>
              <a:chExt cx="834470" cy="152186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자유형 76"/>
              <p:cNvSpPr/>
              <p:nvPr/>
            </p:nvSpPr>
            <p:spPr>
              <a:xfrm>
                <a:off x="8436353" y="5585513"/>
                <a:ext cx="834470" cy="1406770"/>
              </a:xfrm>
              <a:custGeom>
                <a:avLst/>
                <a:gdLst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  <a:gd name="connsiteX0" fmla="*/ 263236 w 834470"/>
                  <a:gd name="connsiteY0" fmla="*/ 1371600 h 1406770"/>
                  <a:gd name="connsiteX1" fmla="*/ 39432 w 834470"/>
                  <a:gd name="connsiteY1" fmla="*/ 959161 h 1406770"/>
                  <a:gd name="connsiteX2" fmla="*/ 26643 w 834470"/>
                  <a:gd name="connsiteY2" fmla="*/ 623455 h 1406770"/>
                  <a:gd name="connsiteX3" fmla="*/ 77798 w 834470"/>
                  <a:gd name="connsiteY3" fmla="*/ 454003 h 1406770"/>
                  <a:gd name="connsiteX4" fmla="*/ 183306 w 834470"/>
                  <a:gd name="connsiteY4" fmla="*/ 310129 h 1406770"/>
                  <a:gd name="connsiteX5" fmla="*/ 237658 w 834470"/>
                  <a:gd name="connsiteY5" fmla="*/ 198227 h 1406770"/>
                  <a:gd name="connsiteX6" fmla="*/ 263236 w 834470"/>
                  <a:gd name="connsiteY6" fmla="*/ 76733 h 1406770"/>
                  <a:gd name="connsiteX7" fmla="*/ 247250 w 834470"/>
                  <a:gd name="connsiteY7" fmla="*/ 3197 h 1406770"/>
                  <a:gd name="connsiteX8" fmla="*/ 292011 w 834470"/>
                  <a:gd name="connsiteY8" fmla="*/ 95916 h 1406770"/>
                  <a:gd name="connsiteX9" fmla="*/ 451871 w 834470"/>
                  <a:gd name="connsiteY9" fmla="*/ 220607 h 1406770"/>
                  <a:gd name="connsiteX10" fmla="*/ 669281 w 834470"/>
                  <a:gd name="connsiteY10" fmla="*/ 409242 h 1406770"/>
                  <a:gd name="connsiteX11" fmla="*/ 813155 w 834470"/>
                  <a:gd name="connsiteY11" fmla="*/ 588286 h 1406770"/>
                  <a:gd name="connsiteX12" fmla="*/ 797169 w 834470"/>
                  <a:gd name="connsiteY12" fmla="*/ 911203 h 1406770"/>
                  <a:gd name="connsiteX13" fmla="*/ 602139 w 834470"/>
                  <a:gd name="connsiteY13" fmla="*/ 1288473 h 1406770"/>
                  <a:gd name="connsiteX14" fmla="*/ 371941 w 834470"/>
                  <a:gd name="connsiteY14" fmla="*/ 1406770 h 1406770"/>
                  <a:gd name="connsiteX15" fmla="*/ 263236 w 834470"/>
                  <a:gd name="connsiteY15" fmla="*/ 1371600 h 14067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34470" h="1406770">
                    <a:moveTo>
                      <a:pt x="263236" y="1371600"/>
                    </a:moveTo>
                    <a:cubicBezTo>
                      <a:pt x="171050" y="1227726"/>
                      <a:pt x="78864" y="1083852"/>
                      <a:pt x="39432" y="959161"/>
                    </a:cubicBezTo>
                    <a:cubicBezTo>
                      <a:pt x="0" y="834470"/>
                      <a:pt x="20249" y="707648"/>
                      <a:pt x="26643" y="623455"/>
                    </a:cubicBezTo>
                    <a:cubicBezTo>
                      <a:pt x="33037" y="539262"/>
                      <a:pt x="51687" y="506224"/>
                      <a:pt x="77798" y="454003"/>
                    </a:cubicBezTo>
                    <a:cubicBezTo>
                      <a:pt x="103909" y="401782"/>
                      <a:pt x="156663" y="352758"/>
                      <a:pt x="183306" y="310129"/>
                    </a:cubicBezTo>
                    <a:cubicBezTo>
                      <a:pt x="209949" y="267500"/>
                      <a:pt x="224336" y="237126"/>
                      <a:pt x="237658" y="198227"/>
                    </a:cubicBezTo>
                    <a:cubicBezTo>
                      <a:pt x="250980" y="159328"/>
                      <a:pt x="261637" y="109238"/>
                      <a:pt x="263236" y="76733"/>
                    </a:cubicBezTo>
                    <a:cubicBezTo>
                      <a:pt x="264835" y="44228"/>
                      <a:pt x="242454" y="0"/>
                      <a:pt x="247250" y="3197"/>
                    </a:cubicBezTo>
                    <a:cubicBezTo>
                      <a:pt x="252046" y="6394"/>
                      <a:pt x="257908" y="59681"/>
                      <a:pt x="292011" y="95916"/>
                    </a:cubicBezTo>
                    <a:cubicBezTo>
                      <a:pt x="326114" y="132151"/>
                      <a:pt x="388993" y="168386"/>
                      <a:pt x="451871" y="220607"/>
                    </a:cubicBezTo>
                    <a:cubicBezTo>
                      <a:pt x="514749" y="272828"/>
                      <a:pt x="609067" y="347962"/>
                      <a:pt x="669281" y="409242"/>
                    </a:cubicBezTo>
                    <a:cubicBezTo>
                      <a:pt x="729495" y="470522"/>
                      <a:pt x="791840" y="504626"/>
                      <a:pt x="813155" y="588286"/>
                    </a:cubicBezTo>
                    <a:cubicBezTo>
                      <a:pt x="834470" y="671946"/>
                      <a:pt x="832338" y="794505"/>
                      <a:pt x="797169" y="911203"/>
                    </a:cubicBezTo>
                    <a:cubicBezTo>
                      <a:pt x="762000" y="1027901"/>
                      <a:pt x="673010" y="1205879"/>
                      <a:pt x="602139" y="1288473"/>
                    </a:cubicBezTo>
                    <a:cubicBezTo>
                      <a:pt x="531268" y="1371068"/>
                      <a:pt x="371941" y="1406770"/>
                      <a:pt x="371941" y="1406770"/>
                    </a:cubicBezTo>
                    <a:lnTo>
                      <a:pt x="263236" y="1371600"/>
                    </a:lnTo>
                    <a:close/>
                  </a:path>
                </a:pathLst>
              </a:custGeom>
              <a:gradFill>
                <a:gsLst>
                  <a:gs pos="0">
                    <a:srgbClr val="336600"/>
                  </a:gs>
                  <a:gs pos="100000">
                    <a:srgbClr val="9BD121"/>
                  </a:gs>
                </a:gsLst>
                <a:lin ang="16200000" scaled="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자유형 77"/>
              <p:cNvSpPr/>
              <p:nvPr/>
            </p:nvSpPr>
            <p:spPr>
              <a:xfrm>
                <a:off x="8526940" y="5761359"/>
                <a:ext cx="646368" cy="1136073"/>
              </a:xfrm>
              <a:custGeom>
                <a:avLst/>
                <a:gdLst>
                  <a:gd name="connsiteX0" fmla="*/ 338903 w 646368"/>
                  <a:gd name="connsiteY0" fmla="*/ 549919 h 1136073"/>
                  <a:gd name="connsiteX1" fmla="*/ 578694 w 646368"/>
                  <a:gd name="connsiteY1" fmla="*/ 326115 h 1136073"/>
                  <a:gd name="connsiteX2" fmla="*/ 393256 w 646368"/>
                  <a:gd name="connsiteY2" fmla="*/ 572300 h 1136073"/>
                  <a:gd name="connsiteX3" fmla="*/ 316523 w 646368"/>
                  <a:gd name="connsiteY3" fmla="*/ 687399 h 1136073"/>
                  <a:gd name="connsiteX4" fmla="*/ 642638 w 646368"/>
                  <a:gd name="connsiteY4" fmla="*/ 511553 h 1136073"/>
                  <a:gd name="connsiteX5" fmla="*/ 338903 w 646368"/>
                  <a:gd name="connsiteY5" fmla="*/ 764132 h 1136073"/>
                  <a:gd name="connsiteX6" fmla="*/ 636243 w 646368"/>
                  <a:gd name="connsiteY6" fmla="*/ 677807 h 1136073"/>
                  <a:gd name="connsiteX7" fmla="*/ 348495 w 646368"/>
                  <a:gd name="connsiteY7" fmla="*/ 847259 h 1136073"/>
                  <a:gd name="connsiteX8" fmla="*/ 610666 w 646368"/>
                  <a:gd name="connsiteY8" fmla="*/ 802498 h 1136073"/>
                  <a:gd name="connsiteX9" fmla="*/ 335706 w 646368"/>
                  <a:gd name="connsiteY9" fmla="*/ 930386 h 1136073"/>
                  <a:gd name="connsiteX10" fmla="*/ 268565 w 646368"/>
                  <a:gd name="connsiteY10" fmla="*/ 1131810 h 1136073"/>
                  <a:gd name="connsiteX11" fmla="*/ 281354 w 646368"/>
                  <a:gd name="connsiteY11" fmla="*/ 904809 h 1136073"/>
                  <a:gd name="connsiteX12" fmla="*/ 3197 w 646368"/>
                  <a:gd name="connsiteY12" fmla="*/ 639441 h 1136073"/>
                  <a:gd name="connsiteX13" fmla="*/ 262170 w 646368"/>
                  <a:gd name="connsiteY13" fmla="*/ 837668 h 1136073"/>
                  <a:gd name="connsiteX14" fmla="*/ 15986 w 646368"/>
                  <a:gd name="connsiteY14" fmla="*/ 501961 h 1136073"/>
                  <a:gd name="connsiteX15" fmla="*/ 294143 w 646368"/>
                  <a:gd name="connsiteY15" fmla="*/ 764132 h 1136073"/>
                  <a:gd name="connsiteX16" fmla="*/ 63944 w 646368"/>
                  <a:gd name="connsiteY16" fmla="*/ 287749 h 1136073"/>
                  <a:gd name="connsiteX17" fmla="*/ 268565 w 646368"/>
                  <a:gd name="connsiteY17" fmla="*/ 588286 h 1136073"/>
                  <a:gd name="connsiteX18" fmla="*/ 118296 w 646368"/>
                  <a:gd name="connsiteY18" fmla="*/ 159861 h 1136073"/>
                  <a:gd name="connsiteX19" fmla="*/ 265368 w 646368"/>
                  <a:gd name="connsiteY19" fmla="*/ 444412 h 1136073"/>
                  <a:gd name="connsiteX20" fmla="*/ 211015 w 646368"/>
                  <a:gd name="connsiteY20" fmla="*/ 9592 h 1136073"/>
                  <a:gd name="connsiteX21" fmla="*/ 303734 w 646368"/>
                  <a:gd name="connsiteY21" fmla="*/ 386862 h 1136073"/>
                  <a:gd name="connsiteX22" fmla="*/ 409242 w 646368"/>
                  <a:gd name="connsiteY22" fmla="*/ 150269 h 1136073"/>
                  <a:gd name="connsiteX23" fmla="*/ 335706 w 646368"/>
                  <a:gd name="connsiteY23" fmla="*/ 450806 h 1136073"/>
                  <a:gd name="connsiteX24" fmla="*/ 498763 w 646368"/>
                  <a:gd name="connsiteY24" fmla="*/ 242988 h 1136073"/>
                  <a:gd name="connsiteX25" fmla="*/ 338903 w 646368"/>
                  <a:gd name="connsiteY25" fmla="*/ 549919 h 113607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646368" h="1136073">
                    <a:moveTo>
                      <a:pt x="338903" y="549919"/>
                    </a:moveTo>
                    <a:cubicBezTo>
                      <a:pt x="352225" y="563773"/>
                      <a:pt x="569635" y="322385"/>
                      <a:pt x="578694" y="326115"/>
                    </a:cubicBezTo>
                    <a:cubicBezTo>
                      <a:pt x="587753" y="329845"/>
                      <a:pt x="436951" y="512086"/>
                      <a:pt x="393256" y="572300"/>
                    </a:cubicBezTo>
                    <a:cubicBezTo>
                      <a:pt x="349561" y="632514"/>
                      <a:pt x="274959" y="697523"/>
                      <a:pt x="316523" y="687399"/>
                    </a:cubicBezTo>
                    <a:cubicBezTo>
                      <a:pt x="358087" y="677275"/>
                      <a:pt x="638908" y="498764"/>
                      <a:pt x="642638" y="511553"/>
                    </a:cubicBezTo>
                    <a:cubicBezTo>
                      <a:pt x="646368" y="524342"/>
                      <a:pt x="339969" y="736423"/>
                      <a:pt x="338903" y="764132"/>
                    </a:cubicBezTo>
                    <a:cubicBezTo>
                      <a:pt x="337837" y="791841"/>
                      <a:pt x="634644" y="663953"/>
                      <a:pt x="636243" y="677807"/>
                    </a:cubicBezTo>
                    <a:cubicBezTo>
                      <a:pt x="637842" y="691662"/>
                      <a:pt x="352758" y="826477"/>
                      <a:pt x="348495" y="847259"/>
                    </a:cubicBezTo>
                    <a:cubicBezTo>
                      <a:pt x="344232" y="868041"/>
                      <a:pt x="612797" y="788644"/>
                      <a:pt x="610666" y="802498"/>
                    </a:cubicBezTo>
                    <a:cubicBezTo>
                      <a:pt x="608535" y="816352"/>
                      <a:pt x="392723" y="875501"/>
                      <a:pt x="335706" y="930386"/>
                    </a:cubicBezTo>
                    <a:cubicBezTo>
                      <a:pt x="278689" y="985271"/>
                      <a:pt x="277624" y="1136073"/>
                      <a:pt x="268565" y="1131810"/>
                    </a:cubicBezTo>
                    <a:cubicBezTo>
                      <a:pt x="259506" y="1127547"/>
                      <a:pt x="325582" y="986870"/>
                      <a:pt x="281354" y="904809"/>
                    </a:cubicBezTo>
                    <a:cubicBezTo>
                      <a:pt x="237126" y="822748"/>
                      <a:pt x="6394" y="650631"/>
                      <a:pt x="3197" y="639441"/>
                    </a:cubicBezTo>
                    <a:cubicBezTo>
                      <a:pt x="0" y="628251"/>
                      <a:pt x="260039" y="860581"/>
                      <a:pt x="262170" y="837668"/>
                    </a:cubicBezTo>
                    <a:cubicBezTo>
                      <a:pt x="264302" y="814755"/>
                      <a:pt x="10657" y="514217"/>
                      <a:pt x="15986" y="501961"/>
                    </a:cubicBezTo>
                    <a:cubicBezTo>
                      <a:pt x="21315" y="489705"/>
                      <a:pt x="286150" y="799834"/>
                      <a:pt x="294143" y="764132"/>
                    </a:cubicBezTo>
                    <a:cubicBezTo>
                      <a:pt x="302136" y="728430"/>
                      <a:pt x="68207" y="317057"/>
                      <a:pt x="63944" y="287749"/>
                    </a:cubicBezTo>
                    <a:cubicBezTo>
                      <a:pt x="59681" y="258441"/>
                      <a:pt x="259506" y="609601"/>
                      <a:pt x="268565" y="588286"/>
                    </a:cubicBezTo>
                    <a:cubicBezTo>
                      <a:pt x="277624" y="566971"/>
                      <a:pt x="118829" y="183840"/>
                      <a:pt x="118296" y="159861"/>
                    </a:cubicBezTo>
                    <a:cubicBezTo>
                      <a:pt x="117763" y="135882"/>
                      <a:pt x="249915" y="469457"/>
                      <a:pt x="265368" y="444412"/>
                    </a:cubicBezTo>
                    <a:cubicBezTo>
                      <a:pt x="280821" y="419367"/>
                      <a:pt x="204621" y="19184"/>
                      <a:pt x="211015" y="9592"/>
                    </a:cubicBezTo>
                    <a:cubicBezTo>
                      <a:pt x="217409" y="0"/>
                      <a:pt x="270696" y="363416"/>
                      <a:pt x="303734" y="386862"/>
                    </a:cubicBezTo>
                    <a:cubicBezTo>
                      <a:pt x="336772" y="410308"/>
                      <a:pt x="403913" y="139612"/>
                      <a:pt x="409242" y="150269"/>
                    </a:cubicBezTo>
                    <a:cubicBezTo>
                      <a:pt x="414571" y="160926"/>
                      <a:pt x="320786" y="435353"/>
                      <a:pt x="335706" y="450806"/>
                    </a:cubicBezTo>
                    <a:cubicBezTo>
                      <a:pt x="350626" y="466259"/>
                      <a:pt x="499296" y="227002"/>
                      <a:pt x="498763" y="242988"/>
                    </a:cubicBezTo>
                    <a:cubicBezTo>
                      <a:pt x="498230" y="258974"/>
                      <a:pt x="325581" y="536065"/>
                      <a:pt x="338903" y="549919"/>
                    </a:cubicBezTo>
                    <a:close/>
                  </a:path>
                </a:pathLst>
              </a:custGeom>
              <a:gradFill>
                <a:gsLst>
                  <a:gs pos="9000">
                    <a:schemeClr val="bg1">
                      <a:alpha val="3600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자유형 78"/>
              <p:cNvSpPr/>
              <p:nvPr/>
            </p:nvSpPr>
            <p:spPr>
              <a:xfrm>
                <a:off x="8535998" y="5801325"/>
                <a:ext cx="485975" cy="1144065"/>
              </a:xfrm>
              <a:custGeom>
                <a:avLst/>
                <a:gdLst>
                  <a:gd name="connsiteX0" fmla="*/ 253112 w 485975"/>
                  <a:gd name="connsiteY0" fmla="*/ 1136605 h 1144065"/>
                  <a:gd name="connsiteX1" fmla="*/ 288282 w 485975"/>
                  <a:gd name="connsiteY1" fmla="*/ 884026 h 1144065"/>
                  <a:gd name="connsiteX2" fmla="*/ 208352 w 485975"/>
                  <a:gd name="connsiteY2" fmla="*/ 688997 h 1144065"/>
                  <a:gd name="connsiteX3" fmla="*/ 13322 w 485975"/>
                  <a:gd name="connsiteY3" fmla="*/ 449206 h 1144065"/>
                  <a:gd name="connsiteX4" fmla="*/ 288282 w 485975"/>
                  <a:gd name="connsiteY4" fmla="*/ 746546 h 1144065"/>
                  <a:gd name="connsiteX5" fmla="*/ 275493 w 485975"/>
                  <a:gd name="connsiteY5" fmla="*/ 580292 h 1144065"/>
                  <a:gd name="connsiteX6" fmla="*/ 182774 w 485975"/>
                  <a:gd name="connsiteY6" fmla="*/ 423629 h 1144065"/>
                  <a:gd name="connsiteX7" fmla="*/ 67675 w 485975"/>
                  <a:gd name="connsiteY7" fmla="*/ 270163 h 1144065"/>
                  <a:gd name="connsiteX8" fmla="*/ 198760 w 485975"/>
                  <a:gd name="connsiteY8" fmla="*/ 410840 h 1144065"/>
                  <a:gd name="connsiteX9" fmla="*/ 272296 w 485975"/>
                  <a:gd name="connsiteY9" fmla="*/ 330910 h 1144065"/>
                  <a:gd name="connsiteX10" fmla="*/ 243521 w 485975"/>
                  <a:gd name="connsiteY10" fmla="*/ 14387 h 1144065"/>
                  <a:gd name="connsiteX11" fmla="*/ 307465 w 485975"/>
                  <a:gd name="connsiteY11" fmla="*/ 244585 h 1144065"/>
                  <a:gd name="connsiteX12" fmla="*/ 412973 w 485975"/>
                  <a:gd name="connsiteY12" fmla="*/ 123092 h 1144065"/>
                  <a:gd name="connsiteX13" fmla="*/ 320254 w 485975"/>
                  <a:gd name="connsiteY13" fmla="*/ 327713 h 1144065"/>
                  <a:gd name="connsiteX14" fmla="*/ 317057 w 485975"/>
                  <a:gd name="connsiteY14" fmla="*/ 529137 h 1144065"/>
                  <a:gd name="connsiteX15" fmla="*/ 483311 w 485975"/>
                  <a:gd name="connsiteY15" fmla="*/ 398051 h 1144065"/>
                  <a:gd name="connsiteX16" fmla="*/ 333043 w 485975"/>
                  <a:gd name="connsiteY16" fmla="*/ 561109 h 1144065"/>
                  <a:gd name="connsiteX17" fmla="*/ 320254 w 485975"/>
                  <a:gd name="connsiteY17" fmla="*/ 647433 h 1144065"/>
                  <a:gd name="connsiteX18" fmla="*/ 342634 w 485975"/>
                  <a:gd name="connsiteY18" fmla="*/ 839265 h 1144065"/>
                  <a:gd name="connsiteX19" fmla="*/ 253112 w 485975"/>
                  <a:gd name="connsiteY19" fmla="*/ 1136605 h 11440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5975" h="1144065">
                    <a:moveTo>
                      <a:pt x="253112" y="1136605"/>
                    </a:moveTo>
                    <a:cubicBezTo>
                      <a:pt x="244053" y="1144065"/>
                      <a:pt x="295742" y="958627"/>
                      <a:pt x="288282" y="884026"/>
                    </a:cubicBezTo>
                    <a:cubicBezTo>
                      <a:pt x="280822" y="809425"/>
                      <a:pt x="254179" y="761467"/>
                      <a:pt x="208352" y="688997"/>
                    </a:cubicBezTo>
                    <a:cubicBezTo>
                      <a:pt x="162525" y="616527"/>
                      <a:pt x="0" y="439615"/>
                      <a:pt x="13322" y="449206"/>
                    </a:cubicBezTo>
                    <a:cubicBezTo>
                      <a:pt x="26644" y="458797"/>
                      <a:pt x="244587" y="724698"/>
                      <a:pt x="288282" y="746546"/>
                    </a:cubicBezTo>
                    <a:cubicBezTo>
                      <a:pt x="331977" y="768394"/>
                      <a:pt x="293078" y="634111"/>
                      <a:pt x="275493" y="580292"/>
                    </a:cubicBezTo>
                    <a:cubicBezTo>
                      <a:pt x="257908" y="526473"/>
                      <a:pt x="217410" y="475317"/>
                      <a:pt x="182774" y="423629"/>
                    </a:cubicBezTo>
                    <a:cubicBezTo>
                      <a:pt x="148138" y="371941"/>
                      <a:pt x="65011" y="272294"/>
                      <a:pt x="67675" y="270163"/>
                    </a:cubicBezTo>
                    <a:cubicBezTo>
                      <a:pt x="70339" y="268032"/>
                      <a:pt x="164657" y="400716"/>
                      <a:pt x="198760" y="410840"/>
                    </a:cubicBezTo>
                    <a:cubicBezTo>
                      <a:pt x="232863" y="420964"/>
                      <a:pt x="264836" y="396986"/>
                      <a:pt x="272296" y="330910"/>
                    </a:cubicBezTo>
                    <a:cubicBezTo>
                      <a:pt x="279756" y="264835"/>
                      <a:pt x="237660" y="28774"/>
                      <a:pt x="243521" y="14387"/>
                    </a:cubicBezTo>
                    <a:cubicBezTo>
                      <a:pt x="249382" y="0"/>
                      <a:pt x="279223" y="226468"/>
                      <a:pt x="307465" y="244585"/>
                    </a:cubicBezTo>
                    <a:cubicBezTo>
                      <a:pt x="335707" y="262702"/>
                      <a:pt x="410841" y="109237"/>
                      <a:pt x="412973" y="123092"/>
                    </a:cubicBezTo>
                    <a:cubicBezTo>
                      <a:pt x="415105" y="136947"/>
                      <a:pt x="336240" y="260039"/>
                      <a:pt x="320254" y="327713"/>
                    </a:cubicBezTo>
                    <a:cubicBezTo>
                      <a:pt x="304268" y="395387"/>
                      <a:pt x="289881" y="517414"/>
                      <a:pt x="317057" y="529137"/>
                    </a:cubicBezTo>
                    <a:cubicBezTo>
                      <a:pt x="344233" y="540860"/>
                      <a:pt x="480647" y="392722"/>
                      <a:pt x="483311" y="398051"/>
                    </a:cubicBezTo>
                    <a:cubicBezTo>
                      <a:pt x="485975" y="403380"/>
                      <a:pt x="360219" y="519545"/>
                      <a:pt x="333043" y="561109"/>
                    </a:cubicBezTo>
                    <a:cubicBezTo>
                      <a:pt x="305867" y="602673"/>
                      <a:pt x="318656" y="601074"/>
                      <a:pt x="320254" y="647433"/>
                    </a:cubicBezTo>
                    <a:cubicBezTo>
                      <a:pt x="321852" y="693792"/>
                      <a:pt x="350627" y="764131"/>
                      <a:pt x="342634" y="839265"/>
                    </a:cubicBezTo>
                    <a:cubicBezTo>
                      <a:pt x="334641" y="914399"/>
                      <a:pt x="262171" y="1129145"/>
                      <a:pt x="253112" y="1136605"/>
                    </a:cubicBezTo>
                    <a:close/>
                  </a:path>
                </a:pathLst>
              </a:custGeom>
              <a:gradFill>
                <a:gsLst>
                  <a:gs pos="9000">
                    <a:srgbClr val="336600"/>
                  </a:gs>
                  <a:gs pos="100000">
                    <a:srgbClr val="80AD1B"/>
                  </a:gs>
                </a:gsLst>
                <a:lin ang="162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" name="자유형 79"/>
              <p:cNvSpPr/>
              <p:nvPr/>
            </p:nvSpPr>
            <p:spPr>
              <a:xfrm>
                <a:off x="8705983" y="5684627"/>
                <a:ext cx="166788" cy="1422755"/>
              </a:xfrm>
              <a:custGeom>
                <a:avLst/>
                <a:gdLst>
                  <a:gd name="connsiteX0" fmla="*/ 35169 w 166788"/>
                  <a:gd name="connsiteY0" fmla="*/ 1377994 h 1422755"/>
                  <a:gd name="connsiteX1" fmla="*/ 127888 w 166788"/>
                  <a:gd name="connsiteY1" fmla="*/ 1035893 h 1422755"/>
                  <a:gd name="connsiteX2" fmla="*/ 131086 w 166788"/>
                  <a:gd name="connsiteY2" fmla="*/ 732159 h 1422755"/>
                  <a:gd name="connsiteX3" fmla="*/ 92719 w 166788"/>
                  <a:gd name="connsiteY3" fmla="*/ 521144 h 1422755"/>
                  <a:gd name="connsiteX4" fmla="*/ 105508 w 166788"/>
                  <a:gd name="connsiteY4" fmla="*/ 313325 h 1422755"/>
                  <a:gd name="connsiteX5" fmla="*/ 3197 w 166788"/>
                  <a:gd name="connsiteY5" fmla="*/ 15986 h 1422755"/>
                  <a:gd name="connsiteX6" fmla="*/ 124691 w 166788"/>
                  <a:gd name="connsiteY6" fmla="*/ 217409 h 1422755"/>
                  <a:gd name="connsiteX7" fmla="*/ 115100 w 166788"/>
                  <a:gd name="connsiteY7" fmla="*/ 514749 h 1422755"/>
                  <a:gd name="connsiteX8" fmla="*/ 163058 w 166788"/>
                  <a:gd name="connsiteY8" fmla="*/ 824878 h 1422755"/>
                  <a:gd name="connsiteX9" fmla="*/ 92719 w 166788"/>
                  <a:gd name="connsiteY9" fmla="*/ 1304458 h 1422755"/>
                  <a:gd name="connsiteX10" fmla="*/ 35169 w 166788"/>
                  <a:gd name="connsiteY10" fmla="*/ 1377994 h 14227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66788" h="1422755">
                    <a:moveTo>
                      <a:pt x="35169" y="1377994"/>
                    </a:moveTo>
                    <a:cubicBezTo>
                      <a:pt x="41031" y="1333233"/>
                      <a:pt x="111902" y="1143532"/>
                      <a:pt x="127888" y="1035893"/>
                    </a:cubicBezTo>
                    <a:cubicBezTo>
                      <a:pt x="143874" y="928254"/>
                      <a:pt x="136947" y="817950"/>
                      <a:pt x="131086" y="732159"/>
                    </a:cubicBezTo>
                    <a:cubicBezTo>
                      <a:pt x="125225" y="646368"/>
                      <a:pt x="96982" y="590950"/>
                      <a:pt x="92719" y="521144"/>
                    </a:cubicBezTo>
                    <a:cubicBezTo>
                      <a:pt x="88456" y="451338"/>
                      <a:pt x="120428" y="397518"/>
                      <a:pt x="105508" y="313325"/>
                    </a:cubicBezTo>
                    <a:cubicBezTo>
                      <a:pt x="90588" y="229132"/>
                      <a:pt x="0" y="31972"/>
                      <a:pt x="3197" y="15986"/>
                    </a:cubicBezTo>
                    <a:cubicBezTo>
                      <a:pt x="6394" y="0"/>
                      <a:pt x="106041" y="134282"/>
                      <a:pt x="124691" y="217409"/>
                    </a:cubicBezTo>
                    <a:cubicBezTo>
                      <a:pt x="143341" y="300536"/>
                      <a:pt x="108706" y="413504"/>
                      <a:pt x="115100" y="514749"/>
                    </a:cubicBezTo>
                    <a:cubicBezTo>
                      <a:pt x="121494" y="615994"/>
                      <a:pt x="166788" y="693260"/>
                      <a:pt x="163058" y="824878"/>
                    </a:cubicBezTo>
                    <a:cubicBezTo>
                      <a:pt x="159328" y="956496"/>
                      <a:pt x="114567" y="1217068"/>
                      <a:pt x="92719" y="1304458"/>
                    </a:cubicBezTo>
                    <a:cubicBezTo>
                      <a:pt x="70871" y="1391848"/>
                      <a:pt x="29307" y="1422755"/>
                      <a:pt x="35169" y="1377994"/>
                    </a:cubicBezTo>
                    <a:close/>
                  </a:path>
                </a:pathLst>
              </a:custGeom>
              <a:solidFill>
                <a:srgbClr val="58771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2" name="Text Box 2"/>
          <p:cNvSpPr txBox="1">
            <a:spLocks noChangeArrowheads="1"/>
          </p:cNvSpPr>
          <p:nvPr/>
        </p:nvSpPr>
        <p:spPr bwMode="auto">
          <a:xfrm>
            <a:off x="628650" y="1062191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타원 4"/>
          <p:cNvSpPr/>
          <p:nvPr/>
        </p:nvSpPr>
        <p:spPr>
          <a:xfrm>
            <a:off x="706216" y="2607983"/>
            <a:ext cx="2537792" cy="253779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63500" sx="102000" sy="102000" algn="ctr" rotWithShape="0">
              <a:schemeClr val="bg1">
                <a:lumMod val="75000"/>
                <a:alpha val="40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 bwMode="auto">
          <a:xfrm>
            <a:off x="4061845" y="1969481"/>
            <a:ext cx="4365323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text add 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 bwMode="auto">
          <a:xfrm>
            <a:off x="4640674" y="2738941"/>
            <a:ext cx="408574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 bwMode="auto">
          <a:xfrm>
            <a:off x="4826930" y="3660939"/>
            <a:ext cx="392153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 bwMode="auto">
          <a:xfrm>
            <a:off x="4640674" y="4646841"/>
            <a:ext cx="4085744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 bwMode="auto">
          <a:xfrm>
            <a:off x="4061845" y="5390346"/>
            <a:ext cx="4365323" cy="46935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 add text add text add </a:t>
            </a:r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05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도넛 82"/>
          <p:cNvSpPr/>
          <p:nvPr/>
        </p:nvSpPr>
        <p:spPr>
          <a:xfrm>
            <a:off x="849987" y="2751754"/>
            <a:ext cx="2250250" cy="2250250"/>
          </a:xfrm>
          <a:prstGeom prst="donut">
            <a:avLst>
              <a:gd name="adj" fmla="val 4381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0" name="그룹 88"/>
          <p:cNvGrpSpPr/>
          <p:nvPr/>
        </p:nvGrpSpPr>
        <p:grpSpPr>
          <a:xfrm>
            <a:off x="823015" y="3335315"/>
            <a:ext cx="2271430" cy="1145406"/>
            <a:chOff x="557030" y="3273704"/>
            <a:chExt cx="2271430" cy="1145406"/>
          </a:xfrm>
        </p:grpSpPr>
        <p:sp>
          <p:nvSpPr>
            <p:cNvPr id="71" name="TextBox 115"/>
            <p:cNvSpPr txBox="1">
              <a:spLocks noChangeArrowheads="1"/>
            </p:cNvSpPr>
            <p:nvPr/>
          </p:nvSpPr>
          <p:spPr bwMode="auto">
            <a:xfrm>
              <a:off x="627760" y="3273704"/>
              <a:ext cx="2129971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2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휴먼둥근헤드라인" pitchFamily="18" charset="-127"/>
                  <a:cs typeface="Arial" pitchFamily="34" charset="0"/>
                </a:rPr>
                <a:t>TEXT HERE</a:t>
              </a:r>
              <a:endParaRPr lang="ko-KR" alt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휴먼둥근헤드라인" pitchFamily="18" charset="-127"/>
                <a:cs typeface="Arial" pitchFamily="34" charset="0"/>
              </a:endParaRPr>
            </a:p>
          </p:txBody>
        </p:sp>
        <p:sp>
          <p:nvSpPr>
            <p:cNvPr id="72" name="TextBox 117"/>
            <p:cNvSpPr txBox="1">
              <a:spLocks noChangeArrowheads="1"/>
            </p:cNvSpPr>
            <p:nvPr/>
          </p:nvSpPr>
          <p:spPr bwMode="auto">
            <a:xfrm>
              <a:off x="754065" y="3627012"/>
              <a:ext cx="1877361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57030" y="3842029"/>
              <a:ext cx="2271430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</a:t>
              </a: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굴림" charset="-127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274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2014-03-17T18:59:44Z</dcterms:modified>
</cp:coreProperties>
</file>