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00" d="100"/>
          <a:sy n="100" d="100"/>
        </p:scale>
        <p:origin x="-1992" y="-8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모서리가 둥근 직사각형 4"/>
          <p:cNvSpPr/>
          <p:nvPr/>
        </p:nvSpPr>
        <p:spPr>
          <a:xfrm rot="1800000">
            <a:off x="676711" y="3289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모서리가 둥근 직사각형 5"/>
          <p:cNvSpPr/>
          <p:nvPr/>
        </p:nvSpPr>
        <p:spPr>
          <a:xfrm rot="1800000">
            <a:off x="1934178" y="75889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모서리가 둥근 직사각형 6"/>
          <p:cNvSpPr/>
          <p:nvPr/>
        </p:nvSpPr>
        <p:spPr>
          <a:xfrm rot="1800000">
            <a:off x="3191645" y="1484893"/>
            <a:ext cx="1382855" cy="138285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모서리가 둥근 직사각형 7"/>
          <p:cNvSpPr/>
          <p:nvPr/>
        </p:nvSpPr>
        <p:spPr>
          <a:xfrm rot="1800000">
            <a:off x="4449113" y="2210892"/>
            <a:ext cx="1382855" cy="13828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모서리가 둥근 직사각형 8"/>
          <p:cNvSpPr/>
          <p:nvPr/>
        </p:nvSpPr>
        <p:spPr>
          <a:xfrm rot="1800000">
            <a:off x="5706580" y="2936891"/>
            <a:ext cx="1382855" cy="138285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모서리가 둥근 직사각형 9"/>
          <p:cNvSpPr/>
          <p:nvPr/>
        </p:nvSpPr>
        <p:spPr>
          <a:xfrm rot="1800000">
            <a:off x="6964047" y="3662891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모서리가 둥근 직사각형 12"/>
          <p:cNvSpPr/>
          <p:nvPr/>
        </p:nvSpPr>
        <p:spPr>
          <a:xfrm rot="1800000">
            <a:off x="1403238" y="-124467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모서리가 둥근 직사각형 13"/>
          <p:cNvSpPr/>
          <p:nvPr/>
        </p:nvSpPr>
        <p:spPr>
          <a:xfrm rot="1800000">
            <a:off x="2660705" y="-51867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모서리가 둥근 직사각형 14"/>
          <p:cNvSpPr/>
          <p:nvPr/>
        </p:nvSpPr>
        <p:spPr>
          <a:xfrm rot="1800000">
            <a:off x="3918172" y="20732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모서리가 둥근 직사각형 15"/>
          <p:cNvSpPr/>
          <p:nvPr/>
        </p:nvSpPr>
        <p:spPr>
          <a:xfrm rot="1800000">
            <a:off x="5175640" y="933323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모서리가 둥근 직사각형 16"/>
          <p:cNvSpPr/>
          <p:nvPr/>
        </p:nvSpPr>
        <p:spPr>
          <a:xfrm rot="1800000">
            <a:off x="6433107" y="1659323"/>
            <a:ext cx="1382855" cy="1382856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모서리가 둥근 직사각형 17"/>
          <p:cNvSpPr/>
          <p:nvPr/>
        </p:nvSpPr>
        <p:spPr>
          <a:xfrm rot="1800000">
            <a:off x="7690574" y="238532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모서리가 둥근 직사각형 21"/>
          <p:cNvSpPr/>
          <p:nvPr/>
        </p:nvSpPr>
        <p:spPr>
          <a:xfrm rot="1800000">
            <a:off x="4665650" y="-103634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모서리가 둥근 직사각형 22"/>
          <p:cNvSpPr/>
          <p:nvPr/>
        </p:nvSpPr>
        <p:spPr>
          <a:xfrm rot="1800000">
            <a:off x="5923118" y="-3103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모서리가 둥근 직사각형 23"/>
          <p:cNvSpPr/>
          <p:nvPr/>
        </p:nvSpPr>
        <p:spPr>
          <a:xfrm rot="1800000">
            <a:off x="7180585" y="41565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모서리가 둥근 직사각형 30"/>
          <p:cNvSpPr/>
          <p:nvPr/>
        </p:nvSpPr>
        <p:spPr>
          <a:xfrm rot="1800000">
            <a:off x="7941673" y="-855577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모서리가 둥근 직사각형 34"/>
          <p:cNvSpPr/>
          <p:nvPr/>
        </p:nvSpPr>
        <p:spPr>
          <a:xfrm rot="1800000">
            <a:off x="-300915" y="454421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모서리가 둥근 직사각형 41"/>
          <p:cNvSpPr/>
          <p:nvPr/>
        </p:nvSpPr>
        <p:spPr>
          <a:xfrm rot="1800000">
            <a:off x="446563" y="33005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모서리가 둥근 직사각형 42"/>
          <p:cNvSpPr/>
          <p:nvPr/>
        </p:nvSpPr>
        <p:spPr>
          <a:xfrm rot="1800000">
            <a:off x="1704030" y="40265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모서리가 둥근 직사각형 43"/>
          <p:cNvSpPr/>
          <p:nvPr/>
        </p:nvSpPr>
        <p:spPr>
          <a:xfrm rot="1800000">
            <a:off x="2961498" y="4752543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모서리가 둥근 직사각형 47"/>
          <p:cNvSpPr/>
          <p:nvPr/>
        </p:nvSpPr>
        <p:spPr>
          <a:xfrm rot="1800000">
            <a:off x="-49816" y="130331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모서리가 둥근 직사각형 48"/>
          <p:cNvSpPr/>
          <p:nvPr/>
        </p:nvSpPr>
        <p:spPr>
          <a:xfrm rot="1800000">
            <a:off x="1207651" y="2029314"/>
            <a:ext cx="1382855" cy="13828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모서리가 둥근 직사각형 49"/>
          <p:cNvSpPr/>
          <p:nvPr/>
        </p:nvSpPr>
        <p:spPr>
          <a:xfrm rot="1800000">
            <a:off x="2465118" y="2755313"/>
            <a:ext cx="1382855" cy="13828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모서리가 둥근 직사각형 50"/>
          <p:cNvSpPr/>
          <p:nvPr/>
        </p:nvSpPr>
        <p:spPr>
          <a:xfrm rot="1800000">
            <a:off x="3722586" y="348131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모서리가 둥근 직사각형 51"/>
          <p:cNvSpPr/>
          <p:nvPr/>
        </p:nvSpPr>
        <p:spPr>
          <a:xfrm rot="1800000">
            <a:off x="4980053" y="4207311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모서리가 둥근 직사각형 53"/>
          <p:cNvSpPr/>
          <p:nvPr/>
        </p:nvSpPr>
        <p:spPr>
          <a:xfrm rot="1800000">
            <a:off x="6237520" y="4933310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모서리가 둥근 직사각형 58"/>
          <p:cNvSpPr/>
          <p:nvPr/>
        </p:nvSpPr>
        <p:spPr>
          <a:xfrm rot="1800000">
            <a:off x="3238812" y="153472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모서리가 둥근 직사각형 59"/>
          <p:cNvSpPr/>
          <p:nvPr/>
        </p:nvSpPr>
        <p:spPr>
          <a:xfrm rot="1800000">
            <a:off x="4496280" y="2260721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모서리가 둥근 직사각형 60"/>
          <p:cNvSpPr/>
          <p:nvPr/>
        </p:nvSpPr>
        <p:spPr>
          <a:xfrm rot="1800000">
            <a:off x="5753747" y="2986720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모서리가 둥근 직사각형 61"/>
          <p:cNvSpPr/>
          <p:nvPr/>
        </p:nvSpPr>
        <p:spPr>
          <a:xfrm rot="1800000">
            <a:off x="6480273" y="1709151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모서리가 둥근 직사각형 62"/>
          <p:cNvSpPr/>
          <p:nvPr/>
        </p:nvSpPr>
        <p:spPr>
          <a:xfrm rot="1800000">
            <a:off x="1254818" y="207914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6" name="모서리가 둥근 직사각형 63"/>
          <p:cNvSpPr/>
          <p:nvPr/>
        </p:nvSpPr>
        <p:spPr>
          <a:xfrm rot="1800000">
            <a:off x="2512285" y="280514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TextBox 87"/>
          <p:cNvSpPr txBox="1"/>
          <p:nvPr/>
        </p:nvSpPr>
        <p:spPr>
          <a:xfrm>
            <a:off x="1586120" y="4329866"/>
            <a:ext cx="606935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102532" y="2260476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5" name="그룹 138"/>
          <p:cNvGrpSpPr/>
          <p:nvPr/>
        </p:nvGrpSpPr>
        <p:grpSpPr>
          <a:xfrm>
            <a:off x="2396135" y="2462041"/>
            <a:ext cx="4434881" cy="875421"/>
            <a:chOff x="1694588" y="3323896"/>
            <a:chExt cx="6031645" cy="1190613"/>
          </a:xfrm>
        </p:grpSpPr>
        <p:cxnSp>
          <p:nvCxnSpPr>
            <p:cNvPr id="96" name="직선 화살표 연결선 139"/>
            <p:cNvCxnSpPr/>
            <p:nvPr/>
          </p:nvCxnSpPr>
          <p:spPr>
            <a:xfrm>
              <a:off x="1694588" y="4086106"/>
              <a:ext cx="314273" cy="181448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화살표 연결선 140"/>
            <p:cNvCxnSpPr/>
            <p:nvPr/>
          </p:nvCxnSpPr>
          <p:spPr>
            <a:xfrm rot="5400000" flipH="1" flipV="1">
              <a:off x="3054653" y="3739116"/>
              <a:ext cx="343311" cy="18277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직선 화살표 연결선 141"/>
            <p:cNvCxnSpPr/>
            <p:nvPr/>
          </p:nvCxnSpPr>
          <p:spPr>
            <a:xfrm>
              <a:off x="4355196" y="3323896"/>
              <a:ext cx="351991" cy="20322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화살표 연결선 142"/>
            <p:cNvCxnSpPr/>
            <p:nvPr/>
          </p:nvCxnSpPr>
          <p:spPr>
            <a:xfrm>
              <a:off x="6087076" y="4323795"/>
              <a:ext cx="330325" cy="190714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직선 화살표 연결선 143"/>
            <p:cNvCxnSpPr/>
            <p:nvPr/>
          </p:nvCxnSpPr>
          <p:spPr>
            <a:xfrm rot="5400000" flipH="1" flipV="1">
              <a:off x="7484572" y="3974746"/>
              <a:ext cx="320329" cy="162992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xt Box 2"/>
          <p:cNvSpPr txBox="1">
            <a:spLocks noChangeArrowheads="1"/>
          </p:cNvSpPr>
          <p:nvPr/>
        </p:nvSpPr>
        <p:spPr bwMode="auto">
          <a:xfrm>
            <a:off x="1134690" y="719915"/>
            <a:ext cx="5957590" cy="33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n-ea"/>
            </a:endParaRPr>
          </a:p>
        </p:txBody>
      </p: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모서리가 둥근 직사각형 30"/>
          <p:cNvSpPr/>
          <p:nvPr/>
        </p:nvSpPr>
        <p:spPr>
          <a:xfrm rot="1800000">
            <a:off x="8453651" y="1151898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모서리가 둥근 직사각형 30"/>
          <p:cNvSpPr/>
          <p:nvPr/>
        </p:nvSpPr>
        <p:spPr>
          <a:xfrm rot="1800000">
            <a:off x="-810595" y="2566396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모서리가 둥근 직사각형 9"/>
          <p:cNvSpPr/>
          <p:nvPr/>
        </p:nvSpPr>
        <p:spPr>
          <a:xfrm rot="1800000">
            <a:off x="8264656" y="4392198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모서리가 둥근 직사각형 9"/>
          <p:cNvSpPr/>
          <p:nvPr/>
        </p:nvSpPr>
        <p:spPr>
          <a:xfrm rot="1800000">
            <a:off x="8984736" y="311286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/>
          <p:cNvSpPr txBox="1"/>
          <p:nvPr/>
        </p:nvSpPr>
        <p:spPr>
          <a:xfrm>
            <a:off x="3059832" y="1714912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355976" y="2467367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583369" y="3332407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386810" y="1929935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418821" y="3110879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4"/>
          <p:cNvSpPr/>
          <p:nvPr/>
        </p:nvSpPr>
        <p:spPr>
          <a:xfrm rot="1800000">
            <a:off x="676711" y="3289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5"/>
          <p:cNvSpPr/>
          <p:nvPr/>
        </p:nvSpPr>
        <p:spPr>
          <a:xfrm rot="1800000">
            <a:off x="1934178" y="75889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모서리가 둥근 직사각형 6"/>
          <p:cNvSpPr/>
          <p:nvPr/>
        </p:nvSpPr>
        <p:spPr>
          <a:xfrm rot="1800000">
            <a:off x="3191645" y="1484893"/>
            <a:ext cx="1382855" cy="138285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7"/>
          <p:cNvSpPr/>
          <p:nvPr/>
        </p:nvSpPr>
        <p:spPr>
          <a:xfrm rot="1800000">
            <a:off x="4449113" y="2210892"/>
            <a:ext cx="1382855" cy="13828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8"/>
          <p:cNvSpPr/>
          <p:nvPr/>
        </p:nvSpPr>
        <p:spPr>
          <a:xfrm rot="1800000">
            <a:off x="5706580" y="2936891"/>
            <a:ext cx="1382855" cy="138285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9"/>
          <p:cNvSpPr/>
          <p:nvPr/>
        </p:nvSpPr>
        <p:spPr>
          <a:xfrm rot="1800000">
            <a:off x="6964047" y="3662891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12"/>
          <p:cNvSpPr/>
          <p:nvPr/>
        </p:nvSpPr>
        <p:spPr>
          <a:xfrm rot="1800000">
            <a:off x="1403238" y="-124467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3"/>
          <p:cNvSpPr/>
          <p:nvPr/>
        </p:nvSpPr>
        <p:spPr>
          <a:xfrm rot="1800000">
            <a:off x="2660705" y="-51867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모서리가 둥근 직사각형 14"/>
          <p:cNvSpPr/>
          <p:nvPr/>
        </p:nvSpPr>
        <p:spPr>
          <a:xfrm rot="1800000">
            <a:off x="3918172" y="20732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모서리가 둥근 직사각형 15"/>
          <p:cNvSpPr/>
          <p:nvPr/>
        </p:nvSpPr>
        <p:spPr>
          <a:xfrm rot="1800000">
            <a:off x="5175640" y="933323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6"/>
          <p:cNvSpPr/>
          <p:nvPr/>
        </p:nvSpPr>
        <p:spPr>
          <a:xfrm rot="1800000">
            <a:off x="6433107" y="1659323"/>
            <a:ext cx="1382855" cy="1382856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7"/>
          <p:cNvSpPr/>
          <p:nvPr/>
        </p:nvSpPr>
        <p:spPr>
          <a:xfrm rot="1800000">
            <a:off x="7690574" y="238532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21"/>
          <p:cNvSpPr/>
          <p:nvPr/>
        </p:nvSpPr>
        <p:spPr>
          <a:xfrm rot="1800000">
            <a:off x="4665650" y="-103634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22"/>
          <p:cNvSpPr/>
          <p:nvPr/>
        </p:nvSpPr>
        <p:spPr>
          <a:xfrm rot="1800000">
            <a:off x="5923118" y="-3103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23"/>
          <p:cNvSpPr/>
          <p:nvPr/>
        </p:nvSpPr>
        <p:spPr>
          <a:xfrm rot="1800000">
            <a:off x="7180585" y="41565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30"/>
          <p:cNvSpPr/>
          <p:nvPr/>
        </p:nvSpPr>
        <p:spPr>
          <a:xfrm rot="1800000">
            <a:off x="7941673" y="-855577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34"/>
          <p:cNvSpPr/>
          <p:nvPr/>
        </p:nvSpPr>
        <p:spPr>
          <a:xfrm rot="1800000">
            <a:off x="-300915" y="454421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41"/>
          <p:cNvSpPr/>
          <p:nvPr/>
        </p:nvSpPr>
        <p:spPr>
          <a:xfrm rot="1800000">
            <a:off x="446563" y="33005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42"/>
          <p:cNvSpPr/>
          <p:nvPr/>
        </p:nvSpPr>
        <p:spPr>
          <a:xfrm rot="1800000">
            <a:off x="1704030" y="4026545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43"/>
          <p:cNvSpPr/>
          <p:nvPr/>
        </p:nvSpPr>
        <p:spPr>
          <a:xfrm rot="1800000">
            <a:off x="2961498" y="4752543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47"/>
          <p:cNvSpPr/>
          <p:nvPr/>
        </p:nvSpPr>
        <p:spPr>
          <a:xfrm rot="1800000">
            <a:off x="-49816" y="1303314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48"/>
          <p:cNvSpPr/>
          <p:nvPr/>
        </p:nvSpPr>
        <p:spPr>
          <a:xfrm rot="1800000">
            <a:off x="1207651" y="2029314"/>
            <a:ext cx="1382855" cy="13828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49"/>
          <p:cNvSpPr/>
          <p:nvPr/>
        </p:nvSpPr>
        <p:spPr>
          <a:xfrm rot="1800000">
            <a:off x="2465118" y="2755313"/>
            <a:ext cx="1382855" cy="13828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모서리가 둥근 직사각형 50"/>
          <p:cNvSpPr/>
          <p:nvPr/>
        </p:nvSpPr>
        <p:spPr>
          <a:xfrm rot="1800000">
            <a:off x="3722586" y="348131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51"/>
          <p:cNvSpPr/>
          <p:nvPr/>
        </p:nvSpPr>
        <p:spPr>
          <a:xfrm rot="1800000">
            <a:off x="4980053" y="4207311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58"/>
          <p:cNvSpPr/>
          <p:nvPr/>
        </p:nvSpPr>
        <p:spPr>
          <a:xfrm rot="1800000">
            <a:off x="3238812" y="153472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59"/>
          <p:cNvSpPr/>
          <p:nvPr/>
        </p:nvSpPr>
        <p:spPr>
          <a:xfrm rot="1800000">
            <a:off x="4496280" y="2260721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60"/>
          <p:cNvSpPr/>
          <p:nvPr/>
        </p:nvSpPr>
        <p:spPr>
          <a:xfrm rot="1800000">
            <a:off x="5753747" y="2986720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모서리가 둥근 직사각형 61"/>
          <p:cNvSpPr/>
          <p:nvPr/>
        </p:nvSpPr>
        <p:spPr>
          <a:xfrm rot="1800000">
            <a:off x="6480273" y="1709151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모서리가 둥근 직사각형 62"/>
          <p:cNvSpPr/>
          <p:nvPr/>
        </p:nvSpPr>
        <p:spPr>
          <a:xfrm rot="1800000">
            <a:off x="1254818" y="207914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" name="모서리가 둥근 직사각형 63"/>
          <p:cNvSpPr/>
          <p:nvPr/>
        </p:nvSpPr>
        <p:spPr>
          <a:xfrm rot="1800000">
            <a:off x="2512285" y="2805142"/>
            <a:ext cx="1288522" cy="1288522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1586120" y="4329866"/>
            <a:ext cx="606935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02532" y="2260476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그룹 138"/>
          <p:cNvGrpSpPr/>
          <p:nvPr/>
        </p:nvGrpSpPr>
        <p:grpSpPr>
          <a:xfrm>
            <a:off x="2396135" y="2462041"/>
            <a:ext cx="4434881" cy="875421"/>
            <a:chOff x="1694588" y="3323896"/>
            <a:chExt cx="6031645" cy="1190613"/>
          </a:xfrm>
        </p:grpSpPr>
        <p:cxnSp>
          <p:nvCxnSpPr>
            <p:cNvPr id="40" name="직선 화살표 연결선 139"/>
            <p:cNvCxnSpPr/>
            <p:nvPr/>
          </p:nvCxnSpPr>
          <p:spPr>
            <a:xfrm>
              <a:off x="1694588" y="4086106"/>
              <a:ext cx="314273" cy="181448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화살표 연결선 140"/>
            <p:cNvCxnSpPr/>
            <p:nvPr/>
          </p:nvCxnSpPr>
          <p:spPr>
            <a:xfrm rot="5400000" flipH="1" flipV="1">
              <a:off x="3054653" y="3739116"/>
              <a:ext cx="343311" cy="18277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화살표 연결선 141"/>
            <p:cNvCxnSpPr/>
            <p:nvPr/>
          </p:nvCxnSpPr>
          <p:spPr>
            <a:xfrm>
              <a:off x="4355196" y="3323896"/>
              <a:ext cx="351991" cy="203220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화살표 연결선 142"/>
            <p:cNvCxnSpPr/>
            <p:nvPr/>
          </p:nvCxnSpPr>
          <p:spPr>
            <a:xfrm>
              <a:off x="6087076" y="4323795"/>
              <a:ext cx="330325" cy="190714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화살표 연결선 143"/>
            <p:cNvCxnSpPr/>
            <p:nvPr/>
          </p:nvCxnSpPr>
          <p:spPr>
            <a:xfrm rot="5400000" flipH="1" flipV="1">
              <a:off x="7484572" y="3974746"/>
              <a:ext cx="320329" cy="162992"/>
            </a:xfrm>
            <a:prstGeom prst="straightConnector1">
              <a:avLst/>
            </a:prstGeom>
            <a:ln w="127000" cap="rnd" cmpd="sng">
              <a:solidFill>
                <a:schemeClr val="bg1"/>
              </a:solidFill>
              <a:prstDash val="sysDot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1134690" y="719915"/>
            <a:ext cx="5957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sp>
        <p:nvSpPr>
          <p:cNvPr id="46" name="TextBox 45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모서리가 둥근 직사각형 30"/>
          <p:cNvSpPr/>
          <p:nvPr/>
        </p:nvSpPr>
        <p:spPr>
          <a:xfrm rot="1800000">
            <a:off x="8453651" y="1151898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모서리가 둥근 직사각형 30"/>
          <p:cNvSpPr/>
          <p:nvPr/>
        </p:nvSpPr>
        <p:spPr>
          <a:xfrm rot="1800000">
            <a:off x="-810595" y="2566396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모서리가 둥근 직사각형 9"/>
          <p:cNvSpPr/>
          <p:nvPr/>
        </p:nvSpPr>
        <p:spPr>
          <a:xfrm rot="1800000">
            <a:off x="8264656" y="4392198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모서리가 둥근 직사각형 9"/>
          <p:cNvSpPr/>
          <p:nvPr/>
        </p:nvSpPr>
        <p:spPr>
          <a:xfrm rot="1800000">
            <a:off x="8984736" y="3112862"/>
            <a:ext cx="1382855" cy="13828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3059832" y="1714912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55976" y="2467367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83369" y="3332407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386810" y="1929935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18821" y="3110879"/>
            <a:ext cx="14754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Text here </a:t>
            </a:r>
            <a:endParaRPr lang="en-US" altLang="ko-KR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n-US" altLang="ko-KR" sz="600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274</Words>
  <Application>Microsoft Office PowerPoint</Application>
  <PresentationFormat>On-screen Show (16:9)</PresentationFormat>
  <Paragraphs>70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2014-03-20T14:16:35Z</dcterms:modified>
</cp:coreProperties>
</file>