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3132" y="-11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4"/>
          <p:cNvSpPr/>
          <p:nvPr/>
        </p:nvSpPr>
        <p:spPr>
          <a:xfrm rot="1800000">
            <a:off x="-643909" y="20144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모서리가 둥근 직사각형 5"/>
          <p:cNvSpPr/>
          <p:nvPr/>
        </p:nvSpPr>
        <p:spPr>
          <a:xfrm rot="1800000">
            <a:off x="1066305" y="1007537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모서리가 둥근 직사각형 6"/>
          <p:cNvSpPr/>
          <p:nvPr/>
        </p:nvSpPr>
        <p:spPr>
          <a:xfrm rot="1800000">
            <a:off x="2776519" y="1994930"/>
            <a:ext cx="1880748" cy="1880748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모서리가 둥근 직사각형 7"/>
          <p:cNvSpPr/>
          <p:nvPr/>
        </p:nvSpPr>
        <p:spPr>
          <a:xfrm rot="1800000">
            <a:off x="4486734" y="2982322"/>
            <a:ext cx="1880748" cy="1880748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8"/>
          <p:cNvSpPr/>
          <p:nvPr/>
        </p:nvSpPr>
        <p:spPr>
          <a:xfrm rot="1800000">
            <a:off x="6196948" y="3969715"/>
            <a:ext cx="1880748" cy="1880748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9"/>
          <p:cNvSpPr/>
          <p:nvPr/>
        </p:nvSpPr>
        <p:spPr>
          <a:xfrm rot="1800000">
            <a:off x="7907162" y="4957108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모서리가 둥근 직사각형 12"/>
          <p:cNvSpPr/>
          <p:nvPr/>
        </p:nvSpPr>
        <p:spPr>
          <a:xfrm rot="1800000">
            <a:off x="344201" y="-1717409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모서리가 둥근 직사각형 13"/>
          <p:cNvSpPr/>
          <p:nvPr/>
        </p:nvSpPr>
        <p:spPr>
          <a:xfrm rot="1800000">
            <a:off x="2054415" y="-730016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모서리가 둥근 직사각형 14"/>
          <p:cNvSpPr/>
          <p:nvPr/>
        </p:nvSpPr>
        <p:spPr>
          <a:xfrm rot="1800000">
            <a:off x="3764629" y="257377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모서리가 둥근 직사각형 15"/>
          <p:cNvSpPr/>
          <p:nvPr/>
        </p:nvSpPr>
        <p:spPr>
          <a:xfrm rot="1800000">
            <a:off x="5474844" y="1244769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모서리가 둥근 직사각형 16"/>
          <p:cNvSpPr/>
          <p:nvPr/>
        </p:nvSpPr>
        <p:spPr>
          <a:xfrm rot="1800000">
            <a:off x="7185058" y="2232162"/>
            <a:ext cx="1880748" cy="1880748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모서리가 둥근 직사각형 17"/>
          <p:cNvSpPr/>
          <p:nvPr/>
        </p:nvSpPr>
        <p:spPr>
          <a:xfrm rot="1800000">
            <a:off x="8895272" y="3219555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모서리가 둥근 직사각형 21"/>
          <p:cNvSpPr/>
          <p:nvPr/>
        </p:nvSpPr>
        <p:spPr>
          <a:xfrm rot="1800000">
            <a:off x="4781234" y="-1434070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모서리가 둥근 직사각형 22"/>
          <p:cNvSpPr/>
          <p:nvPr/>
        </p:nvSpPr>
        <p:spPr>
          <a:xfrm rot="1800000">
            <a:off x="6491449" y="-446678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모서리가 둥근 직사각형 23"/>
          <p:cNvSpPr/>
          <p:nvPr/>
        </p:nvSpPr>
        <p:spPr>
          <a:xfrm rot="1800000">
            <a:off x="8201663" y="540715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모서리가 둥근 직사각형 30"/>
          <p:cNvSpPr/>
          <p:nvPr/>
        </p:nvSpPr>
        <p:spPr>
          <a:xfrm rot="1800000">
            <a:off x="9236778" y="-1188219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모서리가 둥근 직사각형 34"/>
          <p:cNvSpPr/>
          <p:nvPr/>
        </p:nvSpPr>
        <p:spPr>
          <a:xfrm rot="1800000">
            <a:off x="-1973526" y="6155748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모서리가 둥근 직사각형 41"/>
          <p:cNvSpPr/>
          <p:nvPr/>
        </p:nvSpPr>
        <p:spPr>
          <a:xfrm rot="1800000">
            <a:off x="-956921" y="4464301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모서리가 둥근 직사각형 42"/>
          <p:cNvSpPr/>
          <p:nvPr/>
        </p:nvSpPr>
        <p:spPr>
          <a:xfrm rot="1800000">
            <a:off x="753293" y="5451694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모서리가 둥근 직사각형 43"/>
          <p:cNvSpPr/>
          <p:nvPr/>
        </p:nvSpPr>
        <p:spPr>
          <a:xfrm rot="1800000">
            <a:off x="2463508" y="6439086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모서리가 둥근 직사각형 47"/>
          <p:cNvSpPr/>
          <p:nvPr/>
        </p:nvSpPr>
        <p:spPr>
          <a:xfrm rot="1800000">
            <a:off x="-1632020" y="1747974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모서리가 둥근 직사각형 48"/>
          <p:cNvSpPr/>
          <p:nvPr/>
        </p:nvSpPr>
        <p:spPr>
          <a:xfrm rot="1800000">
            <a:off x="78194" y="2735367"/>
            <a:ext cx="1880748" cy="188074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모서리가 둥근 직사각형 49"/>
          <p:cNvSpPr/>
          <p:nvPr/>
        </p:nvSpPr>
        <p:spPr>
          <a:xfrm rot="1800000">
            <a:off x="1788408" y="3722760"/>
            <a:ext cx="1880748" cy="188074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모서리가 둥근 직사각형 50"/>
          <p:cNvSpPr/>
          <p:nvPr/>
        </p:nvSpPr>
        <p:spPr>
          <a:xfrm rot="1800000">
            <a:off x="3498623" y="4710152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모서리가 둥근 직사각형 51"/>
          <p:cNvSpPr/>
          <p:nvPr/>
        </p:nvSpPr>
        <p:spPr>
          <a:xfrm rot="1800000">
            <a:off x="5208837" y="5697545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모서리가 둥근 직사각형 53"/>
          <p:cNvSpPr/>
          <p:nvPr/>
        </p:nvSpPr>
        <p:spPr>
          <a:xfrm rot="1800000">
            <a:off x="6919051" y="6684938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모서리가 둥근 직사각형 58"/>
          <p:cNvSpPr/>
          <p:nvPr/>
        </p:nvSpPr>
        <p:spPr>
          <a:xfrm rot="1800000">
            <a:off x="2840668" y="2062699"/>
            <a:ext cx="1752450" cy="1752450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모서리가 둥근 직사각형 59"/>
          <p:cNvSpPr/>
          <p:nvPr/>
        </p:nvSpPr>
        <p:spPr>
          <a:xfrm rot="1800000">
            <a:off x="4550883" y="3050091"/>
            <a:ext cx="1752450" cy="1752450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모서리가 둥근 직사각형 60"/>
          <p:cNvSpPr/>
          <p:nvPr/>
        </p:nvSpPr>
        <p:spPr>
          <a:xfrm rot="1800000">
            <a:off x="6261097" y="4037484"/>
            <a:ext cx="1752450" cy="1752450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모서리가 둥근 직사각형 61"/>
          <p:cNvSpPr/>
          <p:nvPr/>
        </p:nvSpPr>
        <p:spPr>
          <a:xfrm rot="1800000">
            <a:off x="7249207" y="2299931"/>
            <a:ext cx="1752450" cy="1752450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모서리가 둥근 직사각형 62"/>
          <p:cNvSpPr/>
          <p:nvPr/>
        </p:nvSpPr>
        <p:spPr>
          <a:xfrm rot="1800000">
            <a:off x="142343" y="2803136"/>
            <a:ext cx="1752450" cy="1752450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5" name="모서리가 둥근 직사각형 63"/>
          <p:cNvSpPr/>
          <p:nvPr/>
        </p:nvSpPr>
        <p:spPr>
          <a:xfrm rot="1800000">
            <a:off x="1852557" y="3790529"/>
            <a:ext cx="1752450" cy="1752450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/>
          <p:cNvSpPr txBox="1"/>
          <p:nvPr/>
        </p:nvSpPr>
        <p:spPr>
          <a:xfrm>
            <a:off x="366713" y="1285978"/>
            <a:ext cx="5538787" cy="477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  <a:ea typeface="+mn-ea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  <a:ea typeface="+mn-ea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6067" y="3236932"/>
            <a:ext cx="1385003" cy="884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Text here </a:t>
            </a:r>
            <a:endParaRPr lang="en-US" altLang="ko-KR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036281" y="4224325"/>
            <a:ext cx="1385003" cy="884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Text here </a:t>
            </a:r>
            <a:endParaRPr lang="en-US" altLang="ko-KR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024392" y="2496495"/>
            <a:ext cx="1385003" cy="884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 Black" pitchFamily="34" charset="0"/>
              </a:rPr>
              <a:t>Text here </a:t>
            </a:r>
            <a:endParaRPr lang="en-US" altLang="ko-KR" sz="14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734607" y="3483887"/>
            <a:ext cx="1385003" cy="884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 Black" pitchFamily="34" charset="0"/>
              </a:rPr>
              <a:t>Text here </a:t>
            </a:r>
            <a:endParaRPr lang="en-US" altLang="ko-KR" sz="14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444821" y="4471280"/>
            <a:ext cx="1385003" cy="884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 Black" pitchFamily="34" charset="0"/>
              </a:rPr>
              <a:t>Text here </a:t>
            </a:r>
            <a:endParaRPr lang="en-US" altLang="ko-KR" sz="14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432931" y="2733727"/>
            <a:ext cx="1385003" cy="884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 Black" pitchFamily="34" charset="0"/>
              </a:rPr>
              <a:t>Text here </a:t>
            </a:r>
            <a:endParaRPr lang="en-US" altLang="ko-KR" sz="14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7" name="그룹 138"/>
          <p:cNvGrpSpPr/>
          <p:nvPr/>
        </p:nvGrpSpPr>
        <p:grpSpPr>
          <a:xfrm>
            <a:off x="1694588" y="3323896"/>
            <a:ext cx="6031645" cy="1190613"/>
            <a:chOff x="1694588" y="3323896"/>
            <a:chExt cx="6031645" cy="1190613"/>
          </a:xfrm>
        </p:grpSpPr>
        <p:cxnSp>
          <p:nvCxnSpPr>
            <p:cNvPr id="48" name="직선 화살표 연결선 139"/>
            <p:cNvCxnSpPr/>
            <p:nvPr/>
          </p:nvCxnSpPr>
          <p:spPr>
            <a:xfrm>
              <a:off x="1694588" y="4086106"/>
              <a:ext cx="314273" cy="181448"/>
            </a:xfrm>
            <a:prstGeom prst="straightConnector1">
              <a:avLst/>
            </a:prstGeom>
            <a:ln w="127000" cap="rnd" cmpd="sng">
              <a:solidFill>
                <a:schemeClr val="bg1"/>
              </a:solidFill>
              <a:prstDash val="sysDot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직선 화살표 연결선 140"/>
            <p:cNvCxnSpPr/>
            <p:nvPr/>
          </p:nvCxnSpPr>
          <p:spPr>
            <a:xfrm rot="5400000" flipH="1" flipV="1">
              <a:off x="3054653" y="3739116"/>
              <a:ext cx="343311" cy="182770"/>
            </a:xfrm>
            <a:prstGeom prst="straightConnector1">
              <a:avLst/>
            </a:prstGeom>
            <a:ln w="127000" cap="rnd" cmpd="sng">
              <a:solidFill>
                <a:schemeClr val="bg1"/>
              </a:solidFill>
              <a:prstDash val="sysDot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직선 화살표 연결선 141"/>
            <p:cNvCxnSpPr/>
            <p:nvPr/>
          </p:nvCxnSpPr>
          <p:spPr>
            <a:xfrm>
              <a:off x="4355196" y="3323896"/>
              <a:ext cx="351991" cy="203220"/>
            </a:xfrm>
            <a:prstGeom prst="straightConnector1">
              <a:avLst/>
            </a:prstGeom>
            <a:ln w="127000" cap="rnd" cmpd="sng">
              <a:solidFill>
                <a:schemeClr val="bg1"/>
              </a:solidFill>
              <a:prstDash val="sysDot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직선 화살표 연결선 142"/>
            <p:cNvCxnSpPr/>
            <p:nvPr/>
          </p:nvCxnSpPr>
          <p:spPr>
            <a:xfrm>
              <a:off x="6087076" y="4323795"/>
              <a:ext cx="330325" cy="190714"/>
            </a:xfrm>
            <a:prstGeom prst="straightConnector1">
              <a:avLst/>
            </a:prstGeom>
            <a:ln w="127000" cap="rnd" cmpd="sng">
              <a:solidFill>
                <a:schemeClr val="bg1"/>
              </a:solidFill>
              <a:prstDash val="sysDot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직선 화살표 연결선 143"/>
            <p:cNvCxnSpPr/>
            <p:nvPr/>
          </p:nvCxnSpPr>
          <p:spPr>
            <a:xfrm rot="5400000" flipH="1" flipV="1">
              <a:off x="7484572" y="3974746"/>
              <a:ext cx="320329" cy="162992"/>
            </a:xfrm>
            <a:prstGeom prst="straightConnector1">
              <a:avLst/>
            </a:prstGeom>
            <a:ln w="127000" cap="rnd" cmpd="sng">
              <a:solidFill>
                <a:schemeClr val="bg1"/>
              </a:solidFill>
              <a:prstDash val="sysDot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2"/>
          <p:cNvSpPr txBox="1">
            <a:spLocks noChangeArrowheads="1"/>
          </p:cNvSpPr>
          <p:nvPr/>
        </p:nvSpPr>
        <p:spPr bwMode="auto">
          <a:xfrm>
            <a:off x="628650" y="806450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  <a:ea typeface="+mn-ea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  <a:ea typeface="+mn-ea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n-ea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 rot="1800000">
            <a:off x="-643909" y="20144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모서리가 둥근 직사각형 5"/>
          <p:cNvSpPr/>
          <p:nvPr/>
        </p:nvSpPr>
        <p:spPr>
          <a:xfrm rot="1800000">
            <a:off x="1066305" y="1007537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모서리가 둥근 직사각형 6"/>
          <p:cNvSpPr/>
          <p:nvPr/>
        </p:nvSpPr>
        <p:spPr>
          <a:xfrm rot="1800000">
            <a:off x="2776519" y="1994930"/>
            <a:ext cx="1880748" cy="1880748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 rot="1800000">
            <a:off x="4486734" y="2982322"/>
            <a:ext cx="1880748" cy="1880748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 rot="1800000">
            <a:off x="6196948" y="3969715"/>
            <a:ext cx="1880748" cy="1880748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모서리가 둥근 직사각형 9"/>
          <p:cNvSpPr/>
          <p:nvPr/>
        </p:nvSpPr>
        <p:spPr>
          <a:xfrm rot="1800000">
            <a:off x="7907162" y="4957108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모서리가 둥근 직사각형 12"/>
          <p:cNvSpPr/>
          <p:nvPr/>
        </p:nvSpPr>
        <p:spPr>
          <a:xfrm rot="1800000">
            <a:off x="344201" y="-1717409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모서리가 둥근 직사각형 13"/>
          <p:cNvSpPr/>
          <p:nvPr/>
        </p:nvSpPr>
        <p:spPr>
          <a:xfrm rot="1800000">
            <a:off x="2054415" y="-730016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모서리가 둥근 직사각형 14"/>
          <p:cNvSpPr/>
          <p:nvPr/>
        </p:nvSpPr>
        <p:spPr>
          <a:xfrm rot="1800000">
            <a:off x="3764629" y="257377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모서리가 둥근 직사각형 15"/>
          <p:cNvSpPr/>
          <p:nvPr/>
        </p:nvSpPr>
        <p:spPr>
          <a:xfrm rot="1800000">
            <a:off x="5474844" y="1244769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모서리가 둥근 직사각형 16"/>
          <p:cNvSpPr/>
          <p:nvPr/>
        </p:nvSpPr>
        <p:spPr>
          <a:xfrm rot="1800000">
            <a:off x="7185058" y="2232162"/>
            <a:ext cx="1880748" cy="1880748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모서리가 둥근 직사각형 17"/>
          <p:cNvSpPr/>
          <p:nvPr/>
        </p:nvSpPr>
        <p:spPr>
          <a:xfrm rot="1800000">
            <a:off x="8895272" y="3219555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모서리가 둥근 직사각형 21"/>
          <p:cNvSpPr/>
          <p:nvPr/>
        </p:nvSpPr>
        <p:spPr>
          <a:xfrm rot="1800000">
            <a:off x="4781234" y="-1434070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모서리가 둥근 직사각형 22"/>
          <p:cNvSpPr/>
          <p:nvPr/>
        </p:nvSpPr>
        <p:spPr>
          <a:xfrm rot="1800000">
            <a:off x="6491449" y="-446678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모서리가 둥근 직사각형 23"/>
          <p:cNvSpPr/>
          <p:nvPr/>
        </p:nvSpPr>
        <p:spPr>
          <a:xfrm rot="1800000">
            <a:off x="8201663" y="540715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모서리가 둥근 직사각형 30"/>
          <p:cNvSpPr/>
          <p:nvPr/>
        </p:nvSpPr>
        <p:spPr>
          <a:xfrm rot="1800000">
            <a:off x="9236778" y="-1188219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모서리가 둥근 직사각형 34"/>
          <p:cNvSpPr/>
          <p:nvPr/>
        </p:nvSpPr>
        <p:spPr>
          <a:xfrm rot="1800000">
            <a:off x="-1973526" y="6155748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모서리가 둥근 직사각형 41"/>
          <p:cNvSpPr/>
          <p:nvPr/>
        </p:nvSpPr>
        <p:spPr>
          <a:xfrm rot="1800000">
            <a:off x="-956921" y="4464301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모서리가 둥근 직사각형 42"/>
          <p:cNvSpPr/>
          <p:nvPr/>
        </p:nvSpPr>
        <p:spPr>
          <a:xfrm rot="1800000">
            <a:off x="753293" y="5451694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모서리가 둥근 직사각형 43"/>
          <p:cNvSpPr/>
          <p:nvPr/>
        </p:nvSpPr>
        <p:spPr>
          <a:xfrm rot="1800000">
            <a:off x="2463508" y="6439086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모서리가 둥근 직사각형 47"/>
          <p:cNvSpPr/>
          <p:nvPr/>
        </p:nvSpPr>
        <p:spPr>
          <a:xfrm rot="1800000">
            <a:off x="-1632020" y="1747974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모서리가 둥근 직사각형 48"/>
          <p:cNvSpPr/>
          <p:nvPr/>
        </p:nvSpPr>
        <p:spPr>
          <a:xfrm rot="1800000">
            <a:off x="78194" y="2735367"/>
            <a:ext cx="1880748" cy="188074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모서리가 둥근 직사각형 49"/>
          <p:cNvSpPr/>
          <p:nvPr/>
        </p:nvSpPr>
        <p:spPr>
          <a:xfrm rot="1800000">
            <a:off x="1788408" y="3722760"/>
            <a:ext cx="1880748" cy="188074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모서리가 둥근 직사각형 50"/>
          <p:cNvSpPr/>
          <p:nvPr/>
        </p:nvSpPr>
        <p:spPr>
          <a:xfrm rot="1800000">
            <a:off x="3498623" y="4710152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모서리가 둥근 직사각형 51"/>
          <p:cNvSpPr/>
          <p:nvPr/>
        </p:nvSpPr>
        <p:spPr>
          <a:xfrm rot="1800000">
            <a:off x="5208837" y="5697545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모서리가 둥근 직사각형 53"/>
          <p:cNvSpPr/>
          <p:nvPr/>
        </p:nvSpPr>
        <p:spPr>
          <a:xfrm rot="1800000">
            <a:off x="6919051" y="6684938"/>
            <a:ext cx="1880748" cy="1880748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모서리가 둥근 직사각형 58"/>
          <p:cNvSpPr/>
          <p:nvPr/>
        </p:nvSpPr>
        <p:spPr>
          <a:xfrm rot="1800000">
            <a:off x="2840668" y="2062699"/>
            <a:ext cx="1752450" cy="1752450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모서리가 둥근 직사각형 59"/>
          <p:cNvSpPr/>
          <p:nvPr/>
        </p:nvSpPr>
        <p:spPr>
          <a:xfrm rot="1800000">
            <a:off x="4550883" y="3050091"/>
            <a:ext cx="1752450" cy="1752450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모서리가 둥근 직사각형 60"/>
          <p:cNvSpPr/>
          <p:nvPr/>
        </p:nvSpPr>
        <p:spPr>
          <a:xfrm rot="1800000">
            <a:off x="6261097" y="4037484"/>
            <a:ext cx="1752450" cy="1752450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모서리가 둥근 직사각형 61"/>
          <p:cNvSpPr/>
          <p:nvPr/>
        </p:nvSpPr>
        <p:spPr>
          <a:xfrm rot="1800000">
            <a:off x="7249207" y="2299931"/>
            <a:ext cx="1752450" cy="1752450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모서리가 둥근 직사각형 62"/>
          <p:cNvSpPr/>
          <p:nvPr/>
        </p:nvSpPr>
        <p:spPr>
          <a:xfrm rot="1800000">
            <a:off x="142343" y="2803136"/>
            <a:ext cx="1752450" cy="1752450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7" name="모서리가 둥근 직사각형 63"/>
          <p:cNvSpPr/>
          <p:nvPr/>
        </p:nvSpPr>
        <p:spPr>
          <a:xfrm rot="1800000">
            <a:off x="1852557" y="3790529"/>
            <a:ext cx="1752450" cy="1752450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TextBox 37"/>
          <p:cNvSpPr txBox="1"/>
          <p:nvPr/>
        </p:nvSpPr>
        <p:spPr>
          <a:xfrm>
            <a:off x="366713" y="1285978"/>
            <a:ext cx="5538787" cy="477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 Black" pitchFamily="34" charset="0"/>
                <a:ea typeface="+mn-ea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 Black" pitchFamily="34" charset="0"/>
                <a:ea typeface="+mn-ea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26067" y="3236932"/>
            <a:ext cx="1385003" cy="884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Text here </a:t>
            </a:r>
            <a:endParaRPr lang="en-US" altLang="ko-KR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036281" y="4224325"/>
            <a:ext cx="1385003" cy="884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Text here </a:t>
            </a:r>
            <a:endParaRPr lang="en-US" altLang="ko-KR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024392" y="2496495"/>
            <a:ext cx="1385003" cy="884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 Black" pitchFamily="34" charset="0"/>
              </a:rPr>
              <a:t>Text here </a:t>
            </a:r>
            <a:endParaRPr lang="en-US" altLang="ko-KR" sz="14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734607" y="3483887"/>
            <a:ext cx="1385003" cy="884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 Black" pitchFamily="34" charset="0"/>
              </a:rPr>
              <a:t>Text here </a:t>
            </a:r>
            <a:endParaRPr lang="en-US" altLang="ko-KR" sz="14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444821" y="4471280"/>
            <a:ext cx="1385003" cy="884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 Black" pitchFamily="34" charset="0"/>
              </a:rPr>
              <a:t>Text here </a:t>
            </a:r>
            <a:endParaRPr lang="en-US" altLang="ko-KR" sz="14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432931" y="2733727"/>
            <a:ext cx="1385003" cy="884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 Black" pitchFamily="34" charset="0"/>
              </a:rPr>
              <a:t>Text here </a:t>
            </a:r>
            <a:endParaRPr lang="en-US" altLang="ko-KR" sz="14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6" name="그룹 138"/>
          <p:cNvGrpSpPr/>
          <p:nvPr/>
        </p:nvGrpSpPr>
        <p:grpSpPr>
          <a:xfrm>
            <a:off x="1694588" y="3323896"/>
            <a:ext cx="6031645" cy="1190613"/>
            <a:chOff x="1694588" y="3323896"/>
            <a:chExt cx="6031645" cy="1190613"/>
          </a:xfrm>
        </p:grpSpPr>
        <p:cxnSp>
          <p:nvCxnSpPr>
            <p:cNvPr id="47" name="직선 화살표 연결선 139"/>
            <p:cNvCxnSpPr/>
            <p:nvPr/>
          </p:nvCxnSpPr>
          <p:spPr>
            <a:xfrm>
              <a:off x="1694588" y="4086106"/>
              <a:ext cx="314273" cy="181448"/>
            </a:xfrm>
            <a:prstGeom prst="straightConnector1">
              <a:avLst/>
            </a:prstGeom>
            <a:ln w="127000" cap="rnd" cmpd="sng">
              <a:solidFill>
                <a:schemeClr val="bg1"/>
              </a:solidFill>
              <a:prstDash val="sysDot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직선 화살표 연결선 140"/>
            <p:cNvCxnSpPr/>
            <p:nvPr/>
          </p:nvCxnSpPr>
          <p:spPr>
            <a:xfrm rot="5400000" flipH="1" flipV="1">
              <a:off x="3054653" y="3739116"/>
              <a:ext cx="343311" cy="182770"/>
            </a:xfrm>
            <a:prstGeom prst="straightConnector1">
              <a:avLst/>
            </a:prstGeom>
            <a:ln w="127000" cap="rnd" cmpd="sng">
              <a:solidFill>
                <a:schemeClr val="bg1"/>
              </a:solidFill>
              <a:prstDash val="sysDot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직선 화살표 연결선 141"/>
            <p:cNvCxnSpPr/>
            <p:nvPr/>
          </p:nvCxnSpPr>
          <p:spPr>
            <a:xfrm>
              <a:off x="4355196" y="3323896"/>
              <a:ext cx="351991" cy="203220"/>
            </a:xfrm>
            <a:prstGeom prst="straightConnector1">
              <a:avLst/>
            </a:prstGeom>
            <a:ln w="127000" cap="rnd" cmpd="sng">
              <a:solidFill>
                <a:schemeClr val="bg1"/>
              </a:solidFill>
              <a:prstDash val="sysDot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직선 화살표 연결선 142"/>
            <p:cNvCxnSpPr/>
            <p:nvPr/>
          </p:nvCxnSpPr>
          <p:spPr>
            <a:xfrm>
              <a:off x="6087076" y="4323795"/>
              <a:ext cx="330325" cy="190714"/>
            </a:xfrm>
            <a:prstGeom prst="straightConnector1">
              <a:avLst/>
            </a:prstGeom>
            <a:ln w="127000" cap="rnd" cmpd="sng">
              <a:solidFill>
                <a:schemeClr val="bg1"/>
              </a:solidFill>
              <a:prstDash val="sysDot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직선 화살표 연결선 143"/>
            <p:cNvCxnSpPr/>
            <p:nvPr/>
          </p:nvCxnSpPr>
          <p:spPr>
            <a:xfrm rot="5400000" flipH="1" flipV="1">
              <a:off x="7484572" y="3974746"/>
              <a:ext cx="320329" cy="162992"/>
            </a:xfrm>
            <a:prstGeom prst="straightConnector1">
              <a:avLst/>
            </a:prstGeom>
            <a:ln w="127000" cap="rnd" cmpd="sng">
              <a:solidFill>
                <a:schemeClr val="bg1"/>
              </a:solidFill>
              <a:prstDash val="sysDot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2"/>
          <p:cNvSpPr txBox="1">
            <a:spLocks noChangeArrowheads="1"/>
          </p:cNvSpPr>
          <p:nvPr/>
        </p:nvSpPr>
        <p:spPr bwMode="auto">
          <a:xfrm>
            <a:off x="628650" y="806450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 Black" pitchFamily="34" charset="0"/>
                <a:ea typeface="+mn-ea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 Black" pitchFamily="34" charset="0"/>
                <a:ea typeface="+mn-ea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+mj-lt"/>
              <a:ea typeface="+mn-ea"/>
            </a:endParaRPr>
          </a:p>
        </p:txBody>
      </p:sp>
      <p:sp>
        <p:nvSpPr>
          <p:cNvPr id="54" name="TextBox 53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322</Words>
  <Application>Microsoft Office PowerPoint</Application>
  <PresentationFormat>On-screen Show (4:3)</PresentationFormat>
  <Paragraphs>74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2014-03-20T14:15:18Z</dcterms:modified>
</cp:coreProperties>
</file>