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2014-03-25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06520" y="627534"/>
            <a:ext cx="6090069" cy="347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614378" y="4188993"/>
            <a:ext cx="4552681" cy="31122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524915" y="3736958"/>
            <a:ext cx="3642145" cy="311223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435451" y="3284862"/>
            <a:ext cx="2731608" cy="311223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345987" y="2830799"/>
            <a:ext cx="1821072" cy="31122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256523" y="2383894"/>
            <a:ext cx="910536" cy="31122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16"/>
          <p:cNvGrpSpPr/>
          <p:nvPr/>
        </p:nvGrpSpPr>
        <p:grpSpPr>
          <a:xfrm>
            <a:off x="4614378" y="2705496"/>
            <a:ext cx="4552681" cy="2031566"/>
            <a:chOff x="3086835" y="3201355"/>
            <a:chExt cx="6057165" cy="2702920"/>
          </a:xfrm>
        </p:grpSpPr>
        <p:sp>
          <p:nvSpPr>
            <p:cNvPr id="11" name="직사각형 10"/>
            <p:cNvSpPr/>
            <p:nvPr/>
          </p:nvSpPr>
          <p:spPr>
            <a:xfrm>
              <a:off x="3086835" y="5602969"/>
              <a:ext cx="6057165" cy="301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298268" y="5001554"/>
              <a:ext cx="4845732" cy="301308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5509701" y="4400059"/>
              <a:ext cx="3634299" cy="301308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6721134" y="3795945"/>
              <a:ext cx="2422866" cy="301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932567" y="3201355"/>
              <a:ext cx="1211433" cy="301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평행 사변형 17"/>
          <p:cNvSpPr/>
          <p:nvPr/>
        </p:nvSpPr>
        <p:spPr>
          <a:xfrm>
            <a:off x="4607219" y="4074848"/>
            <a:ext cx="4789317" cy="113392"/>
          </a:xfrm>
          <a:prstGeom prst="parallelogram">
            <a:avLst>
              <a:gd name="adj" fmla="val 106088"/>
            </a:avLst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평행 사변형 23"/>
          <p:cNvSpPr/>
          <p:nvPr/>
        </p:nvSpPr>
        <p:spPr>
          <a:xfrm>
            <a:off x="5508189" y="3619486"/>
            <a:ext cx="3842277" cy="113392"/>
          </a:xfrm>
          <a:prstGeom prst="parallelogram">
            <a:avLst>
              <a:gd name="adj" fmla="val 106088"/>
            </a:avLst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평행 사변형 24"/>
          <p:cNvSpPr/>
          <p:nvPr/>
        </p:nvSpPr>
        <p:spPr>
          <a:xfrm>
            <a:off x="6441016" y="3164124"/>
            <a:ext cx="2895237" cy="113392"/>
          </a:xfrm>
          <a:prstGeom prst="parallelogram">
            <a:avLst>
              <a:gd name="adj" fmla="val 106088"/>
            </a:avLst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49"/>
          <p:cNvGrpSpPr>
            <a:grpSpLocks/>
          </p:cNvGrpSpPr>
          <p:nvPr/>
        </p:nvGrpSpPr>
        <p:grpSpPr bwMode="auto">
          <a:xfrm>
            <a:off x="3651554" y="2639929"/>
            <a:ext cx="1218178" cy="579893"/>
            <a:chOff x="1411092" y="1711906"/>
            <a:chExt cx="1259339" cy="772394"/>
          </a:xfrm>
        </p:grpSpPr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38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457146" y="1975728"/>
              <a:ext cx="1213285" cy="5085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22" name="직선 연결선 31"/>
          <p:cNvCxnSpPr/>
          <p:nvPr/>
        </p:nvCxnSpPr>
        <p:spPr>
          <a:xfrm rot="5400000">
            <a:off x="4250454" y="3583804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49"/>
          <p:cNvGrpSpPr>
            <a:grpSpLocks/>
          </p:cNvGrpSpPr>
          <p:nvPr/>
        </p:nvGrpSpPr>
        <p:grpSpPr bwMode="auto">
          <a:xfrm>
            <a:off x="4558441" y="2189305"/>
            <a:ext cx="1218178" cy="579893"/>
            <a:chOff x="1411092" y="1711906"/>
            <a:chExt cx="1259339" cy="772394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38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457146" y="1975728"/>
              <a:ext cx="1213285" cy="5085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26" name="직선 연결선 39"/>
          <p:cNvCxnSpPr/>
          <p:nvPr/>
        </p:nvCxnSpPr>
        <p:spPr>
          <a:xfrm rot="5400000">
            <a:off x="5157341" y="3133180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5465328" y="1738683"/>
            <a:ext cx="1218178" cy="579893"/>
            <a:chOff x="1411092" y="1711906"/>
            <a:chExt cx="1259339" cy="772394"/>
          </a:xfrm>
        </p:grpSpPr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38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46" y="1975728"/>
              <a:ext cx="1213285" cy="5085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30" name="직선 연결선 44"/>
          <p:cNvCxnSpPr/>
          <p:nvPr/>
        </p:nvCxnSpPr>
        <p:spPr>
          <a:xfrm rot="5400000">
            <a:off x="6064228" y="2682558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49"/>
          <p:cNvGrpSpPr>
            <a:grpSpLocks/>
          </p:cNvGrpSpPr>
          <p:nvPr/>
        </p:nvGrpSpPr>
        <p:grpSpPr bwMode="auto">
          <a:xfrm>
            <a:off x="6372215" y="1288060"/>
            <a:ext cx="1218178" cy="579893"/>
            <a:chOff x="1411092" y="1711906"/>
            <a:chExt cx="1259339" cy="772394"/>
          </a:xfrm>
        </p:grpSpPr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38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46" y="1975728"/>
              <a:ext cx="1213285" cy="5085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36" name="직선 연결선 49"/>
          <p:cNvCxnSpPr/>
          <p:nvPr/>
        </p:nvCxnSpPr>
        <p:spPr>
          <a:xfrm rot="5400000">
            <a:off x="6971115" y="2231935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그룹 49"/>
          <p:cNvGrpSpPr>
            <a:grpSpLocks/>
          </p:cNvGrpSpPr>
          <p:nvPr/>
        </p:nvGrpSpPr>
        <p:grpSpPr bwMode="auto">
          <a:xfrm>
            <a:off x="7279102" y="837437"/>
            <a:ext cx="1218178" cy="579893"/>
            <a:chOff x="1411092" y="1711906"/>
            <a:chExt cx="1259339" cy="772394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338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1457146" y="1975728"/>
              <a:ext cx="1213285" cy="5085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tx1">
                      <a:lumMod val="75000"/>
                      <a:lumOff val="25000"/>
                    </a:schemeClr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40" name="직선 연결선 55"/>
          <p:cNvCxnSpPr/>
          <p:nvPr/>
        </p:nvCxnSpPr>
        <p:spPr>
          <a:xfrm rot="5400000">
            <a:off x="7878002" y="1781312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9552" y="1475639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74812" y="2400744"/>
            <a:ext cx="1003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41044" y="4207874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549486" y="3756092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57927" y="3304309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366368" y="2852527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539552" y="2035521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39552" y="2595403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539552" y="3155285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93" name="TextBox 92"/>
          <p:cNvSpPr txBox="1"/>
          <p:nvPr/>
        </p:nvSpPr>
        <p:spPr>
          <a:xfrm>
            <a:off x="539552" y="3715167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06520" y="627534"/>
            <a:ext cx="609006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직사각형 4"/>
          <p:cNvSpPr/>
          <p:nvPr/>
        </p:nvSpPr>
        <p:spPr>
          <a:xfrm>
            <a:off x="4614378" y="4188993"/>
            <a:ext cx="4552681" cy="311222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524915" y="3736958"/>
            <a:ext cx="3642145" cy="311223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6435451" y="3284862"/>
            <a:ext cx="2731608" cy="311223"/>
          </a:xfrm>
          <a:prstGeom prst="rect">
            <a:avLst/>
          </a:prstGeom>
          <a:gradFill>
            <a:gsLst>
              <a:gs pos="0">
                <a:schemeClr val="bg1">
                  <a:lumMod val="50000"/>
                </a:schemeClr>
              </a:gs>
              <a:gs pos="80000">
                <a:schemeClr val="bg1">
                  <a:lumMod val="75000"/>
                </a:schemeClr>
              </a:gs>
              <a:gs pos="100000">
                <a:schemeClr val="bg1">
                  <a:lumMod val="8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7345987" y="2830799"/>
            <a:ext cx="1821072" cy="31122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8256523" y="2383894"/>
            <a:ext cx="910536" cy="311222"/>
          </a:xfrm>
          <a:prstGeom prst="rect">
            <a:avLst/>
          </a:prstGeom>
          <a:gradFill>
            <a:gsLst>
              <a:gs pos="0">
                <a:schemeClr val="accent1">
                  <a:shade val="51000"/>
                  <a:satMod val="130000"/>
                </a:schemeClr>
              </a:gs>
              <a:gs pos="80000">
                <a:schemeClr val="accent1">
                  <a:shade val="93000"/>
                  <a:satMod val="130000"/>
                </a:schemeClr>
              </a:gs>
              <a:gs pos="100000">
                <a:schemeClr val="accent1">
                  <a:shade val="94000"/>
                  <a:satMod val="13500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 extrusionH="8890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0" name="그룹 16"/>
          <p:cNvGrpSpPr/>
          <p:nvPr/>
        </p:nvGrpSpPr>
        <p:grpSpPr>
          <a:xfrm>
            <a:off x="4614378" y="2705496"/>
            <a:ext cx="4552681" cy="2031566"/>
            <a:chOff x="3086835" y="3201355"/>
            <a:chExt cx="6057165" cy="2702920"/>
          </a:xfrm>
        </p:grpSpPr>
        <p:sp>
          <p:nvSpPr>
            <p:cNvPr id="11" name="직사각형 10"/>
            <p:cNvSpPr/>
            <p:nvPr/>
          </p:nvSpPr>
          <p:spPr>
            <a:xfrm>
              <a:off x="3086835" y="5602969"/>
              <a:ext cx="6057165" cy="301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직사각형 11"/>
            <p:cNvSpPr/>
            <p:nvPr/>
          </p:nvSpPr>
          <p:spPr>
            <a:xfrm>
              <a:off x="4298268" y="5001554"/>
              <a:ext cx="4845732" cy="301308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3" name="직사각형 12"/>
            <p:cNvSpPr/>
            <p:nvPr/>
          </p:nvSpPr>
          <p:spPr>
            <a:xfrm>
              <a:off x="5509701" y="4400059"/>
              <a:ext cx="3634299" cy="301308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4" name="직사각형 13"/>
            <p:cNvSpPr/>
            <p:nvPr/>
          </p:nvSpPr>
          <p:spPr>
            <a:xfrm>
              <a:off x="6721134" y="3795945"/>
              <a:ext cx="2422866" cy="301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5" name="직사각형 14"/>
            <p:cNvSpPr/>
            <p:nvPr/>
          </p:nvSpPr>
          <p:spPr>
            <a:xfrm>
              <a:off x="7932567" y="3201355"/>
              <a:ext cx="1211433" cy="301306"/>
            </a:xfrm>
            <a:prstGeom prst="rect">
              <a:avLst/>
            </a:prstGeom>
            <a:gradFill flip="none" rotWithShape="1">
              <a:gsLst>
                <a:gs pos="0">
                  <a:schemeClr val="tx1">
                    <a:alpha val="50000"/>
                  </a:schemeClr>
                </a:gs>
                <a:gs pos="100000">
                  <a:schemeClr val="tx1">
                    <a:alpha val="0"/>
                  </a:schemeClr>
                </a:gs>
              </a:gsLst>
              <a:lin ang="5400000" scaled="1"/>
              <a:tileRect/>
            </a:gradFill>
            <a:ln>
              <a:noFill/>
            </a:ln>
            <a:scene3d>
              <a:camera prst="obliqueTopRight">
                <a:rot lat="0" lon="0" rev="0"/>
              </a:camera>
              <a:lightRig rig="threePt" dir="t"/>
            </a:scene3d>
            <a:sp3d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16" name="평행 사변형 17"/>
          <p:cNvSpPr/>
          <p:nvPr/>
        </p:nvSpPr>
        <p:spPr>
          <a:xfrm>
            <a:off x="4607219" y="4074848"/>
            <a:ext cx="4789317" cy="113392"/>
          </a:xfrm>
          <a:prstGeom prst="parallelogram">
            <a:avLst>
              <a:gd name="adj" fmla="val 106088"/>
            </a:avLst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평행 사변형 23"/>
          <p:cNvSpPr/>
          <p:nvPr/>
        </p:nvSpPr>
        <p:spPr>
          <a:xfrm>
            <a:off x="5508189" y="3619486"/>
            <a:ext cx="3842277" cy="113392"/>
          </a:xfrm>
          <a:prstGeom prst="parallelogram">
            <a:avLst>
              <a:gd name="adj" fmla="val 106088"/>
            </a:avLst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평행 사변형 24"/>
          <p:cNvSpPr/>
          <p:nvPr/>
        </p:nvSpPr>
        <p:spPr>
          <a:xfrm>
            <a:off x="6441016" y="3164124"/>
            <a:ext cx="2895237" cy="113392"/>
          </a:xfrm>
          <a:prstGeom prst="parallelogram">
            <a:avLst>
              <a:gd name="adj" fmla="val 106088"/>
            </a:avLst>
          </a:prstGeom>
          <a:gradFill>
            <a:gsLst>
              <a:gs pos="0">
                <a:schemeClr val="bg1">
                  <a:alpha val="80000"/>
                </a:schemeClr>
              </a:gs>
              <a:gs pos="100000">
                <a:schemeClr val="bg1">
                  <a:alpha val="0"/>
                </a:schemeClr>
              </a:gs>
            </a:gsLst>
            <a:lin ang="16200000" scaled="0"/>
          </a:gradFill>
          <a:ln>
            <a:noFill/>
          </a:ln>
          <a:scene3d>
            <a:camera prst="obliqueTopRight">
              <a:rot lat="0" lon="0" rev="0"/>
            </a:camera>
            <a:lightRig rig="balanced" dir="t">
              <a:rot lat="0" lon="0" rev="11400000"/>
            </a:lightRig>
          </a:scene3d>
          <a:sp3d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9" name="그룹 49"/>
          <p:cNvGrpSpPr>
            <a:grpSpLocks/>
          </p:cNvGrpSpPr>
          <p:nvPr/>
        </p:nvGrpSpPr>
        <p:grpSpPr bwMode="auto">
          <a:xfrm>
            <a:off x="3651554" y="2639929"/>
            <a:ext cx="1218178" cy="705902"/>
            <a:chOff x="1411092" y="1711906"/>
            <a:chExt cx="1259339" cy="940233"/>
          </a:xfrm>
        </p:grpSpPr>
        <p:sp>
          <p:nvSpPr>
            <p:cNvPr id="20" name="TextBox 19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450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1" name="TextBox 20"/>
            <p:cNvSpPr txBox="1"/>
            <p:nvPr/>
          </p:nvSpPr>
          <p:spPr bwMode="auto">
            <a:xfrm>
              <a:off x="1457146" y="1975729"/>
              <a:ext cx="1213285" cy="6764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22" name="직선 연결선 31"/>
          <p:cNvCxnSpPr/>
          <p:nvPr/>
        </p:nvCxnSpPr>
        <p:spPr>
          <a:xfrm rot="5400000">
            <a:off x="4250454" y="3583804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그룹 49"/>
          <p:cNvGrpSpPr>
            <a:grpSpLocks/>
          </p:cNvGrpSpPr>
          <p:nvPr/>
        </p:nvGrpSpPr>
        <p:grpSpPr bwMode="auto">
          <a:xfrm>
            <a:off x="4558441" y="2189305"/>
            <a:ext cx="1218178" cy="705902"/>
            <a:chOff x="1411092" y="1711906"/>
            <a:chExt cx="1259339" cy="940233"/>
          </a:xfrm>
        </p:grpSpPr>
        <p:sp>
          <p:nvSpPr>
            <p:cNvPr id="24" name="TextBox 23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450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5" name="TextBox 24"/>
            <p:cNvSpPr txBox="1"/>
            <p:nvPr/>
          </p:nvSpPr>
          <p:spPr bwMode="auto">
            <a:xfrm>
              <a:off x="1457146" y="1975729"/>
              <a:ext cx="1213285" cy="6764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26" name="직선 연결선 39"/>
          <p:cNvCxnSpPr/>
          <p:nvPr/>
        </p:nvCxnSpPr>
        <p:spPr>
          <a:xfrm rot="5400000">
            <a:off x="5157341" y="3133180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7" name="그룹 49"/>
          <p:cNvGrpSpPr>
            <a:grpSpLocks/>
          </p:cNvGrpSpPr>
          <p:nvPr/>
        </p:nvGrpSpPr>
        <p:grpSpPr bwMode="auto">
          <a:xfrm>
            <a:off x="5465328" y="1738683"/>
            <a:ext cx="1218178" cy="705902"/>
            <a:chOff x="1411092" y="1711906"/>
            <a:chExt cx="1259339" cy="940233"/>
          </a:xfrm>
        </p:grpSpPr>
        <p:sp>
          <p:nvSpPr>
            <p:cNvPr id="28" name="TextBox 2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450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29" name="TextBox 28"/>
            <p:cNvSpPr txBox="1"/>
            <p:nvPr/>
          </p:nvSpPr>
          <p:spPr bwMode="auto">
            <a:xfrm>
              <a:off x="1457146" y="1975729"/>
              <a:ext cx="1213285" cy="6764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30" name="직선 연결선 44"/>
          <p:cNvCxnSpPr/>
          <p:nvPr/>
        </p:nvCxnSpPr>
        <p:spPr>
          <a:xfrm rot="5400000">
            <a:off x="6064228" y="2682558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그룹 49"/>
          <p:cNvGrpSpPr>
            <a:grpSpLocks/>
          </p:cNvGrpSpPr>
          <p:nvPr/>
        </p:nvGrpSpPr>
        <p:grpSpPr bwMode="auto">
          <a:xfrm>
            <a:off x="6372215" y="1288060"/>
            <a:ext cx="1218178" cy="705902"/>
            <a:chOff x="1411092" y="1711906"/>
            <a:chExt cx="1259339" cy="940233"/>
          </a:xfrm>
        </p:grpSpPr>
        <p:sp>
          <p:nvSpPr>
            <p:cNvPr id="32" name="TextBox 31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450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3" name="TextBox 32"/>
            <p:cNvSpPr txBox="1"/>
            <p:nvPr/>
          </p:nvSpPr>
          <p:spPr bwMode="auto">
            <a:xfrm>
              <a:off x="1457146" y="1975729"/>
              <a:ext cx="1213285" cy="6764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36" name="직선 연결선 49"/>
          <p:cNvCxnSpPr/>
          <p:nvPr/>
        </p:nvCxnSpPr>
        <p:spPr>
          <a:xfrm rot="5400000">
            <a:off x="6971115" y="2231935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7" name="그룹 49"/>
          <p:cNvGrpSpPr>
            <a:grpSpLocks/>
          </p:cNvGrpSpPr>
          <p:nvPr/>
        </p:nvGrpSpPr>
        <p:grpSpPr bwMode="auto">
          <a:xfrm>
            <a:off x="7279102" y="837437"/>
            <a:ext cx="1218178" cy="705902"/>
            <a:chOff x="1411092" y="1711906"/>
            <a:chExt cx="1259339" cy="940233"/>
          </a:xfrm>
        </p:grpSpPr>
        <p:sp>
          <p:nvSpPr>
            <p:cNvPr id="38" name="TextBox 37"/>
            <p:cNvSpPr txBox="1">
              <a:spLocks noChangeArrowheads="1"/>
            </p:cNvSpPr>
            <p:nvPr/>
          </p:nvSpPr>
          <p:spPr bwMode="auto">
            <a:xfrm>
              <a:off x="1411092" y="1711906"/>
              <a:ext cx="1214873" cy="45094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defRPr/>
              </a:pPr>
              <a:r>
                <a:rPr kumimoji="0" lang="en-US" altLang="ko-KR" sz="1600" dirty="0">
                  <a:solidFill>
                    <a:schemeClr val="bg1"/>
                  </a:solidFill>
                  <a:latin typeface="Arial" pitchFamily="34" charset="0"/>
                  <a:ea typeface="맑은 고딕" pitchFamily="50" charset="-127"/>
                  <a:cs typeface="Arial" pitchFamily="34" charset="0"/>
                </a:rPr>
                <a:t>TEXT</a:t>
              </a:r>
            </a:p>
          </p:txBody>
        </p:sp>
        <p:sp>
          <p:nvSpPr>
            <p:cNvPr id="39" name="TextBox 38"/>
            <p:cNvSpPr txBox="1"/>
            <p:nvPr/>
          </p:nvSpPr>
          <p:spPr bwMode="auto">
            <a:xfrm>
              <a:off x="1457146" y="1975729"/>
              <a:ext cx="1213285" cy="676410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  <a:p>
              <a:pPr marL="228600" indent="-228600"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add text </a:t>
              </a:r>
              <a:r>
                <a:rPr kumimoji="0" lang="en-US" altLang="ko-KR" sz="900" dirty="0" err="1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text</a:t>
              </a:r>
              <a:r>
                <a:rPr kumimoji="0" lang="en-US" altLang="ko-KR" sz="900" dirty="0">
                  <a:solidFill>
                    <a:schemeClr val="bg1"/>
                  </a:solidFill>
                  <a:latin typeface="Arial" pitchFamily="34" charset="0"/>
                  <a:cs typeface="Arial" pitchFamily="34" charset="0"/>
                </a:rPr>
                <a:t> here</a:t>
              </a:r>
            </a:p>
          </p:txBody>
        </p:sp>
      </p:grpSp>
      <p:cxnSp>
        <p:nvCxnSpPr>
          <p:cNvPr id="40" name="직선 연결선 55"/>
          <p:cNvCxnSpPr/>
          <p:nvPr/>
        </p:nvCxnSpPr>
        <p:spPr>
          <a:xfrm rot="5400000">
            <a:off x="7878002" y="1781312"/>
            <a:ext cx="1026148" cy="0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  <a:prstDash val="sysDash"/>
            <a:headEnd type="oval" w="sm" len="sm"/>
            <a:tailEnd type="oval" w="sm" len="sm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539552" y="1475639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8274812" y="2400744"/>
            <a:ext cx="100354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4641044" y="4207874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5549486" y="3756092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6457927" y="3304309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366368" y="2852527"/>
            <a:ext cx="148349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</a:t>
            </a:r>
            <a:endParaRPr lang="ko-KR" altLang="en-US" sz="14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539552" y="2035521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39552" y="2595403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539552" y="3155285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539552" y="3715167"/>
            <a:ext cx="2304256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ko-KR" sz="12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pPr>
              <a:defRPr/>
            </a:pP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 add </a:t>
            </a: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text</a:t>
            </a:r>
          </a:p>
          <a:p>
            <a:pPr>
              <a:defRPr/>
            </a:pPr>
            <a:r>
              <a:rPr lang="en-US" altLang="ko-KR" sz="10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</a:t>
            </a:r>
            <a:r>
              <a:rPr lang="en-US" altLang="ko-KR" sz="10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add text add text add text</a:t>
            </a: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1401</TotalTime>
  <Words>387</Words>
  <Application>Microsoft Office PowerPoint</Application>
  <PresentationFormat>On-screen Show (16:9)</PresentationFormat>
  <Paragraphs>86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2014-03-24T21:20:09Z</dcterms:modified>
</cp:coreProperties>
</file>