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086835" y="5689195"/>
            <a:ext cx="6057165" cy="414069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scene3d>
            <a:camera prst="obliqueTopRight">
              <a:rot lat="0" lon="0" rev="0"/>
            </a:camera>
            <a:lightRig rig="balanced" dir="t">
              <a:rot lat="0" lon="0" rev="11400000"/>
            </a:lightRig>
          </a:scene3d>
          <a:sp3d extrusionH="889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298268" y="5087780"/>
            <a:ext cx="4845732" cy="41407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scene3d>
            <a:camera prst="obliqueTopRight">
              <a:rot lat="0" lon="0" rev="0"/>
            </a:camera>
            <a:lightRig rig="balanced" dir="t">
              <a:rot lat="0" lon="0" rev="11400000"/>
            </a:lightRig>
          </a:scene3d>
          <a:sp3d extrusionH="889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509701" y="4486285"/>
            <a:ext cx="3634299" cy="41407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scene3d>
            <a:camera prst="obliqueTopRight">
              <a:rot lat="0" lon="0" rev="0"/>
            </a:camera>
            <a:lightRig rig="balanced" dir="t">
              <a:rot lat="0" lon="0" rev="11400000"/>
            </a:lightRig>
          </a:scene3d>
          <a:sp3d extrusionH="889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721134" y="3882171"/>
            <a:ext cx="2422866" cy="414069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scene3d>
            <a:camera prst="obliqueTopRight">
              <a:rot lat="0" lon="0" rev="0"/>
            </a:camera>
            <a:lightRig rig="balanced" dir="t">
              <a:rot lat="0" lon="0" rev="11400000"/>
            </a:lightRig>
          </a:scene3d>
          <a:sp3d extrusionH="889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32567" y="3287581"/>
            <a:ext cx="1211433" cy="414069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scene3d>
            <a:camera prst="obliqueTopRight">
              <a:rot lat="0" lon="0" rev="0"/>
            </a:camera>
            <a:lightRig rig="balanced" dir="t">
              <a:rot lat="0" lon="0" rev="11400000"/>
            </a:lightRig>
          </a:scene3d>
          <a:sp3d extrusionH="889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그룹 16"/>
          <p:cNvGrpSpPr/>
          <p:nvPr/>
        </p:nvGrpSpPr>
        <p:grpSpPr>
          <a:xfrm>
            <a:off x="3086835" y="3715460"/>
            <a:ext cx="6057165" cy="2702920"/>
            <a:chOff x="3086835" y="3201355"/>
            <a:chExt cx="6057165" cy="2702920"/>
          </a:xfrm>
        </p:grpSpPr>
        <p:sp>
          <p:nvSpPr>
            <p:cNvPr id="11" name="직사각형 10"/>
            <p:cNvSpPr/>
            <p:nvPr/>
          </p:nvSpPr>
          <p:spPr>
            <a:xfrm>
              <a:off x="3086835" y="5602969"/>
              <a:ext cx="6057165" cy="301306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  <a:scene3d>
              <a:camera prst="obliqueTopRight">
                <a:rot lat="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4298268" y="5001554"/>
              <a:ext cx="4845732" cy="301308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  <a:scene3d>
              <a:camera prst="obliqueTopRight">
                <a:rot lat="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5509701" y="4400059"/>
              <a:ext cx="3634299" cy="301308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  <a:scene3d>
              <a:camera prst="obliqueTopRight">
                <a:rot lat="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6721134" y="3795945"/>
              <a:ext cx="2422866" cy="301306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  <a:scene3d>
              <a:camera prst="obliqueTopRight">
                <a:rot lat="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7932567" y="3201355"/>
              <a:ext cx="1211433" cy="301306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  <a:scene3d>
              <a:camera prst="obliqueTopRight">
                <a:rot lat="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평행 사변형 17"/>
          <p:cNvSpPr/>
          <p:nvPr/>
        </p:nvSpPr>
        <p:spPr>
          <a:xfrm>
            <a:off x="3077310" y="5537330"/>
            <a:ext cx="6372000" cy="150863"/>
          </a:xfrm>
          <a:prstGeom prst="parallelogram">
            <a:avLst>
              <a:gd name="adj" fmla="val 106088"/>
            </a:avLst>
          </a:prstGeom>
          <a:gradFill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0"/>
          </a:gradFill>
          <a:ln>
            <a:noFill/>
          </a:ln>
          <a:scene3d>
            <a:camera prst="obliqueTopRight">
              <a:rot lat="0" lon="0" rev="0"/>
            </a:camera>
            <a:lightRig rig="balanced" dir="t">
              <a:rot lat="0" lon="0" rev="11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평행 사변형 23"/>
          <p:cNvSpPr/>
          <p:nvPr/>
        </p:nvSpPr>
        <p:spPr>
          <a:xfrm>
            <a:off x="4276015" y="4931488"/>
            <a:ext cx="5112000" cy="150863"/>
          </a:xfrm>
          <a:prstGeom prst="parallelogram">
            <a:avLst>
              <a:gd name="adj" fmla="val 106088"/>
            </a:avLst>
          </a:prstGeom>
          <a:gradFill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0"/>
          </a:gradFill>
          <a:ln>
            <a:noFill/>
          </a:ln>
          <a:scene3d>
            <a:camera prst="obliqueTopRight">
              <a:rot lat="0" lon="0" rev="0"/>
            </a:camera>
            <a:lightRig rig="balanced" dir="t">
              <a:rot lat="0" lon="0" rev="11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평행 사변형 24"/>
          <p:cNvSpPr/>
          <p:nvPr/>
        </p:nvSpPr>
        <p:spPr>
          <a:xfrm>
            <a:off x="5517105" y="4325647"/>
            <a:ext cx="3852000" cy="150863"/>
          </a:xfrm>
          <a:prstGeom prst="parallelogram">
            <a:avLst>
              <a:gd name="adj" fmla="val 106088"/>
            </a:avLst>
          </a:prstGeom>
          <a:gradFill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0"/>
          </a:gradFill>
          <a:ln>
            <a:noFill/>
          </a:ln>
          <a:scene3d>
            <a:camera prst="obliqueTopRight">
              <a:rot lat="0" lon="0" rev="0"/>
            </a:camera>
            <a:lightRig rig="balanced" dir="t">
              <a:rot lat="0" lon="0" rev="11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그룹 49"/>
          <p:cNvGrpSpPr>
            <a:grpSpLocks/>
          </p:cNvGrpSpPr>
          <p:nvPr/>
        </p:nvGrpSpPr>
        <p:grpSpPr bwMode="auto">
          <a:xfrm>
            <a:off x="2167685" y="3891930"/>
            <a:ext cx="1258888" cy="771525"/>
            <a:chOff x="1411092" y="1711906"/>
            <a:chExt cx="1259339" cy="772394"/>
          </a:xfrm>
        </p:grpSpPr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873" cy="338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1457146" y="1975728"/>
              <a:ext cx="1213285" cy="50857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cxnSp>
        <p:nvCxnSpPr>
          <p:cNvPr id="22" name="직선 연결선 31"/>
          <p:cNvCxnSpPr/>
          <p:nvPr/>
        </p:nvCxnSpPr>
        <p:spPr>
          <a:xfrm rot="5400000">
            <a:off x="2602648" y="4884015"/>
            <a:ext cx="136525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49"/>
          <p:cNvGrpSpPr>
            <a:grpSpLocks/>
          </p:cNvGrpSpPr>
          <p:nvPr/>
        </p:nvGrpSpPr>
        <p:grpSpPr bwMode="auto">
          <a:xfrm>
            <a:off x="3374263" y="3292393"/>
            <a:ext cx="1258888" cy="771525"/>
            <a:chOff x="1411092" y="1711906"/>
            <a:chExt cx="1259339" cy="772394"/>
          </a:xfrm>
        </p:grpSpPr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873" cy="338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1457146" y="1975728"/>
              <a:ext cx="1213285" cy="50857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cxnSp>
        <p:nvCxnSpPr>
          <p:cNvPr id="26" name="직선 연결선 39"/>
          <p:cNvCxnSpPr/>
          <p:nvPr/>
        </p:nvCxnSpPr>
        <p:spPr>
          <a:xfrm rot="5400000">
            <a:off x="3809226" y="4284478"/>
            <a:ext cx="136525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그룹 49"/>
          <p:cNvGrpSpPr>
            <a:grpSpLocks/>
          </p:cNvGrpSpPr>
          <p:nvPr/>
        </p:nvGrpSpPr>
        <p:grpSpPr bwMode="auto">
          <a:xfrm>
            <a:off x="4580841" y="2692857"/>
            <a:ext cx="1258888" cy="771525"/>
            <a:chOff x="1411092" y="1711906"/>
            <a:chExt cx="1259339" cy="772394"/>
          </a:xfrm>
        </p:grpSpPr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873" cy="338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1457146" y="1975728"/>
              <a:ext cx="1213285" cy="50857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cxnSp>
        <p:nvCxnSpPr>
          <p:cNvPr id="30" name="직선 연결선 44"/>
          <p:cNvCxnSpPr/>
          <p:nvPr/>
        </p:nvCxnSpPr>
        <p:spPr>
          <a:xfrm rot="5400000">
            <a:off x="5015804" y="3684942"/>
            <a:ext cx="136525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그룹 49"/>
          <p:cNvGrpSpPr>
            <a:grpSpLocks/>
          </p:cNvGrpSpPr>
          <p:nvPr/>
        </p:nvGrpSpPr>
        <p:grpSpPr bwMode="auto">
          <a:xfrm>
            <a:off x="5787419" y="2093321"/>
            <a:ext cx="1258888" cy="771525"/>
            <a:chOff x="1411092" y="1711906"/>
            <a:chExt cx="1259339" cy="772394"/>
          </a:xfrm>
        </p:grpSpPr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873" cy="338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1457146" y="1975728"/>
              <a:ext cx="1213285" cy="50857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cxnSp>
        <p:nvCxnSpPr>
          <p:cNvPr id="34" name="직선 연결선 49"/>
          <p:cNvCxnSpPr/>
          <p:nvPr/>
        </p:nvCxnSpPr>
        <p:spPr>
          <a:xfrm rot="5400000">
            <a:off x="6222382" y="3085406"/>
            <a:ext cx="136525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그룹 49"/>
          <p:cNvGrpSpPr>
            <a:grpSpLocks/>
          </p:cNvGrpSpPr>
          <p:nvPr/>
        </p:nvGrpSpPr>
        <p:grpSpPr bwMode="auto">
          <a:xfrm>
            <a:off x="6993997" y="1493785"/>
            <a:ext cx="1258888" cy="771525"/>
            <a:chOff x="1411092" y="1711906"/>
            <a:chExt cx="1259339" cy="772394"/>
          </a:xfrm>
        </p:grpSpPr>
        <p:sp>
          <p:nvSpPr>
            <p:cNvPr id="36" name="TextBox 35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873" cy="338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</a:p>
          </p:txBody>
        </p:sp>
        <p:sp>
          <p:nvSpPr>
            <p:cNvPr id="37" name="TextBox 36"/>
            <p:cNvSpPr txBox="1"/>
            <p:nvPr/>
          </p:nvSpPr>
          <p:spPr bwMode="auto">
            <a:xfrm>
              <a:off x="1457146" y="1975728"/>
              <a:ext cx="1213285" cy="50857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cxnSp>
        <p:nvCxnSpPr>
          <p:cNvPr id="38" name="직선 연결선 55"/>
          <p:cNvCxnSpPr/>
          <p:nvPr/>
        </p:nvCxnSpPr>
        <p:spPr>
          <a:xfrm rot="5400000">
            <a:off x="7428960" y="2485870"/>
            <a:ext cx="136525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39552" y="1918791"/>
            <a:ext cx="2555776" cy="646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>
              <a:defRPr/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956900" y="3329465"/>
            <a:ext cx="1035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22314" y="5733780"/>
            <a:ext cx="1530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30960" y="5132702"/>
            <a:ext cx="1530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39606" y="4531623"/>
            <a:ext cx="1530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48252" y="3930544"/>
            <a:ext cx="1530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9552" y="2708920"/>
            <a:ext cx="2555776" cy="646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>
              <a:defRPr/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4"/>
          <p:cNvSpPr/>
          <p:nvPr/>
        </p:nvSpPr>
        <p:spPr>
          <a:xfrm>
            <a:off x="3086835" y="5689195"/>
            <a:ext cx="6057165" cy="414069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scene3d>
            <a:camera prst="obliqueTopRight">
              <a:rot lat="0" lon="0" rev="0"/>
            </a:camera>
            <a:lightRig rig="balanced" dir="t">
              <a:rot lat="0" lon="0" rev="11400000"/>
            </a:lightRig>
          </a:scene3d>
          <a:sp3d extrusionH="889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직사각형 5"/>
          <p:cNvSpPr/>
          <p:nvPr/>
        </p:nvSpPr>
        <p:spPr>
          <a:xfrm>
            <a:off x="4298268" y="5087780"/>
            <a:ext cx="4845732" cy="41407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scene3d>
            <a:camera prst="obliqueTopRight">
              <a:rot lat="0" lon="0" rev="0"/>
            </a:camera>
            <a:lightRig rig="balanced" dir="t">
              <a:rot lat="0" lon="0" rev="11400000"/>
            </a:lightRig>
          </a:scene3d>
          <a:sp3d extrusionH="889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직사각형 6"/>
          <p:cNvSpPr/>
          <p:nvPr/>
        </p:nvSpPr>
        <p:spPr>
          <a:xfrm>
            <a:off x="5509701" y="4486285"/>
            <a:ext cx="3634299" cy="41407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scene3d>
            <a:camera prst="obliqueTopRight">
              <a:rot lat="0" lon="0" rev="0"/>
            </a:camera>
            <a:lightRig rig="balanced" dir="t">
              <a:rot lat="0" lon="0" rev="11400000"/>
            </a:lightRig>
          </a:scene3d>
          <a:sp3d extrusionH="889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직사각형 7"/>
          <p:cNvSpPr/>
          <p:nvPr/>
        </p:nvSpPr>
        <p:spPr>
          <a:xfrm>
            <a:off x="6721134" y="3882171"/>
            <a:ext cx="2422866" cy="414069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scene3d>
            <a:camera prst="obliqueTopRight">
              <a:rot lat="0" lon="0" rev="0"/>
            </a:camera>
            <a:lightRig rig="balanced" dir="t">
              <a:rot lat="0" lon="0" rev="11400000"/>
            </a:lightRig>
          </a:scene3d>
          <a:sp3d extrusionH="889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직사각형 8"/>
          <p:cNvSpPr/>
          <p:nvPr/>
        </p:nvSpPr>
        <p:spPr>
          <a:xfrm>
            <a:off x="7932567" y="3287581"/>
            <a:ext cx="1211433" cy="414069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scene3d>
            <a:camera prst="obliqueTopRight">
              <a:rot lat="0" lon="0" rev="0"/>
            </a:camera>
            <a:lightRig rig="balanced" dir="t">
              <a:rot lat="0" lon="0" rev="11400000"/>
            </a:lightRig>
          </a:scene3d>
          <a:sp3d extrusionH="889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그룹 16"/>
          <p:cNvGrpSpPr/>
          <p:nvPr/>
        </p:nvGrpSpPr>
        <p:grpSpPr>
          <a:xfrm>
            <a:off x="3086835" y="3715460"/>
            <a:ext cx="6057165" cy="2702920"/>
            <a:chOff x="3086835" y="3201355"/>
            <a:chExt cx="6057165" cy="2702920"/>
          </a:xfrm>
        </p:grpSpPr>
        <p:sp>
          <p:nvSpPr>
            <p:cNvPr id="12" name="직사각형 10"/>
            <p:cNvSpPr/>
            <p:nvPr/>
          </p:nvSpPr>
          <p:spPr>
            <a:xfrm>
              <a:off x="3086835" y="5602969"/>
              <a:ext cx="6057165" cy="301306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  <a:scene3d>
              <a:camera prst="obliqueTopRight">
                <a:rot lat="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직사각형 11"/>
            <p:cNvSpPr/>
            <p:nvPr/>
          </p:nvSpPr>
          <p:spPr>
            <a:xfrm>
              <a:off x="4298268" y="5001554"/>
              <a:ext cx="4845732" cy="301308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  <a:scene3d>
              <a:camera prst="obliqueTopRight">
                <a:rot lat="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직사각형 12"/>
            <p:cNvSpPr/>
            <p:nvPr/>
          </p:nvSpPr>
          <p:spPr>
            <a:xfrm>
              <a:off x="5509701" y="4400059"/>
              <a:ext cx="3634299" cy="301308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  <a:scene3d>
              <a:camera prst="obliqueTopRight">
                <a:rot lat="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직사각형 13"/>
            <p:cNvSpPr/>
            <p:nvPr/>
          </p:nvSpPr>
          <p:spPr>
            <a:xfrm>
              <a:off x="6721134" y="3795945"/>
              <a:ext cx="2422866" cy="301306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  <a:scene3d>
              <a:camera prst="obliqueTopRight">
                <a:rot lat="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직사각형 14"/>
            <p:cNvSpPr/>
            <p:nvPr/>
          </p:nvSpPr>
          <p:spPr>
            <a:xfrm>
              <a:off x="7932567" y="3201355"/>
              <a:ext cx="1211433" cy="301306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  <a:scene3d>
              <a:camera prst="obliqueTopRight">
                <a:rot lat="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평행 사변형 17"/>
          <p:cNvSpPr/>
          <p:nvPr/>
        </p:nvSpPr>
        <p:spPr>
          <a:xfrm>
            <a:off x="3077310" y="5537330"/>
            <a:ext cx="6372000" cy="150863"/>
          </a:xfrm>
          <a:prstGeom prst="parallelogram">
            <a:avLst>
              <a:gd name="adj" fmla="val 106088"/>
            </a:avLst>
          </a:prstGeom>
          <a:gradFill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0"/>
          </a:gradFill>
          <a:ln>
            <a:noFill/>
          </a:ln>
          <a:scene3d>
            <a:camera prst="obliqueTopRight">
              <a:rot lat="0" lon="0" rev="0"/>
            </a:camera>
            <a:lightRig rig="balanced" dir="t">
              <a:rot lat="0" lon="0" rev="11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평행 사변형 23"/>
          <p:cNvSpPr/>
          <p:nvPr/>
        </p:nvSpPr>
        <p:spPr>
          <a:xfrm>
            <a:off x="4276015" y="4931488"/>
            <a:ext cx="5112000" cy="150863"/>
          </a:xfrm>
          <a:prstGeom prst="parallelogram">
            <a:avLst>
              <a:gd name="adj" fmla="val 106088"/>
            </a:avLst>
          </a:prstGeom>
          <a:gradFill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0"/>
          </a:gradFill>
          <a:ln>
            <a:noFill/>
          </a:ln>
          <a:scene3d>
            <a:camera prst="obliqueTopRight">
              <a:rot lat="0" lon="0" rev="0"/>
            </a:camera>
            <a:lightRig rig="balanced" dir="t">
              <a:rot lat="0" lon="0" rev="11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평행 사변형 24"/>
          <p:cNvSpPr/>
          <p:nvPr/>
        </p:nvSpPr>
        <p:spPr>
          <a:xfrm>
            <a:off x="5517105" y="4325647"/>
            <a:ext cx="3852000" cy="150863"/>
          </a:xfrm>
          <a:prstGeom prst="parallelogram">
            <a:avLst>
              <a:gd name="adj" fmla="val 106088"/>
            </a:avLst>
          </a:prstGeom>
          <a:gradFill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0"/>
          </a:gradFill>
          <a:ln>
            <a:noFill/>
          </a:ln>
          <a:scene3d>
            <a:camera prst="obliqueTopRight">
              <a:rot lat="0" lon="0" rev="0"/>
            </a:camera>
            <a:lightRig rig="balanced" dir="t">
              <a:rot lat="0" lon="0" rev="114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그룹 49"/>
          <p:cNvGrpSpPr>
            <a:grpSpLocks/>
          </p:cNvGrpSpPr>
          <p:nvPr/>
        </p:nvGrpSpPr>
        <p:grpSpPr bwMode="auto">
          <a:xfrm>
            <a:off x="2167685" y="3891930"/>
            <a:ext cx="1258888" cy="771525"/>
            <a:chOff x="1411092" y="1711906"/>
            <a:chExt cx="1259339" cy="772394"/>
          </a:xfrm>
        </p:grpSpPr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873" cy="338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6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1457146" y="1975728"/>
              <a:ext cx="1213285" cy="50857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cxnSp>
        <p:nvCxnSpPr>
          <p:cNvPr id="23" name="직선 연결선 31"/>
          <p:cNvCxnSpPr/>
          <p:nvPr/>
        </p:nvCxnSpPr>
        <p:spPr>
          <a:xfrm rot="5400000">
            <a:off x="2602648" y="4884015"/>
            <a:ext cx="136525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그룹 49"/>
          <p:cNvGrpSpPr>
            <a:grpSpLocks/>
          </p:cNvGrpSpPr>
          <p:nvPr/>
        </p:nvGrpSpPr>
        <p:grpSpPr bwMode="auto">
          <a:xfrm>
            <a:off x="3374263" y="3292393"/>
            <a:ext cx="1258888" cy="771525"/>
            <a:chOff x="1411092" y="1711906"/>
            <a:chExt cx="1259339" cy="772394"/>
          </a:xfrm>
        </p:grpSpPr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873" cy="338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6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1457146" y="1975728"/>
              <a:ext cx="1213285" cy="50857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cxnSp>
        <p:nvCxnSpPr>
          <p:cNvPr id="27" name="직선 연결선 39"/>
          <p:cNvCxnSpPr/>
          <p:nvPr/>
        </p:nvCxnSpPr>
        <p:spPr>
          <a:xfrm rot="5400000">
            <a:off x="3809226" y="4284478"/>
            <a:ext cx="136525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49"/>
          <p:cNvGrpSpPr>
            <a:grpSpLocks/>
          </p:cNvGrpSpPr>
          <p:nvPr/>
        </p:nvGrpSpPr>
        <p:grpSpPr bwMode="auto">
          <a:xfrm>
            <a:off x="4580841" y="2692857"/>
            <a:ext cx="1258888" cy="771525"/>
            <a:chOff x="1411092" y="1711906"/>
            <a:chExt cx="1259339" cy="772394"/>
          </a:xfrm>
        </p:grpSpPr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873" cy="338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6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1457146" y="1975728"/>
              <a:ext cx="1213285" cy="50857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cxnSp>
        <p:nvCxnSpPr>
          <p:cNvPr id="31" name="직선 연결선 44"/>
          <p:cNvCxnSpPr/>
          <p:nvPr/>
        </p:nvCxnSpPr>
        <p:spPr>
          <a:xfrm rot="5400000">
            <a:off x="5015804" y="3684942"/>
            <a:ext cx="136525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그룹 49"/>
          <p:cNvGrpSpPr>
            <a:grpSpLocks/>
          </p:cNvGrpSpPr>
          <p:nvPr/>
        </p:nvGrpSpPr>
        <p:grpSpPr bwMode="auto">
          <a:xfrm>
            <a:off x="5787419" y="2093321"/>
            <a:ext cx="1258888" cy="771525"/>
            <a:chOff x="1411092" y="1711906"/>
            <a:chExt cx="1259339" cy="772394"/>
          </a:xfrm>
        </p:grpSpPr>
        <p:sp>
          <p:nvSpPr>
            <p:cNvPr id="33" name="TextBox 3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873" cy="338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6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1457146" y="1975728"/>
              <a:ext cx="1213285" cy="50857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cxnSp>
        <p:nvCxnSpPr>
          <p:cNvPr id="35" name="직선 연결선 49"/>
          <p:cNvCxnSpPr/>
          <p:nvPr/>
        </p:nvCxnSpPr>
        <p:spPr>
          <a:xfrm rot="5400000">
            <a:off x="6222382" y="3085406"/>
            <a:ext cx="136525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그룹 49"/>
          <p:cNvGrpSpPr>
            <a:grpSpLocks/>
          </p:cNvGrpSpPr>
          <p:nvPr/>
        </p:nvGrpSpPr>
        <p:grpSpPr bwMode="auto">
          <a:xfrm>
            <a:off x="6993997" y="1493785"/>
            <a:ext cx="1258888" cy="771525"/>
            <a:chOff x="1411092" y="1711906"/>
            <a:chExt cx="1259339" cy="772394"/>
          </a:xfrm>
        </p:grpSpPr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873" cy="338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6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</a:p>
          </p:txBody>
        </p:sp>
        <p:sp>
          <p:nvSpPr>
            <p:cNvPr id="39" name="TextBox 38"/>
            <p:cNvSpPr txBox="1"/>
            <p:nvPr/>
          </p:nvSpPr>
          <p:spPr bwMode="auto">
            <a:xfrm>
              <a:off x="1457146" y="1975728"/>
              <a:ext cx="1213285" cy="50857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cxnSp>
        <p:nvCxnSpPr>
          <p:cNvPr id="40" name="직선 연결선 55"/>
          <p:cNvCxnSpPr/>
          <p:nvPr/>
        </p:nvCxnSpPr>
        <p:spPr>
          <a:xfrm rot="5400000">
            <a:off x="7428960" y="2485870"/>
            <a:ext cx="136525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39552" y="1918791"/>
            <a:ext cx="2555776" cy="646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56900" y="3329465"/>
            <a:ext cx="1035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22314" y="5733780"/>
            <a:ext cx="1530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30960" y="5132702"/>
            <a:ext cx="1530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39606" y="4531623"/>
            <a:ext cx="1530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48252" y="3930544"/>
            <a:ext cx="1530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9552" y="2708920"/>
            <a:ext cx="2555776" cy="646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266</Words>
  <Application>Microsoft Office PowerPoint</Application>
  <PresentationFormat>On-screen Show (4:3)</PresentationFormat>
  <Paragraphs>68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2014-03-24T21:15:23Z</dcterms:modified>
</cp:coreProperties>
</file>