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44674" y="699542"/>
            <a:ext cx="6535638" cy="37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26"/>
          <p:cNvSpPr/>
          <p:nvPr/>
        </p:nvSpPr>
        <p:spPr>
          <a:xfrm>
            <a:off x="2697844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27"/>
          <p:cNvSpPr/>
          <p:nvPr/>
        </p:nvSpPr>
        <p:spPr>
          <a:xfrm>
            <a:off x="3960713" y="1275606"/>
            <a:ext cx="1089044" cy="747384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28"/>
          <p:cNvSpPr/>
          <p:nvPr/>
        </p:nvSpPr>
        <p:spPr>
          <a:xfrm>
            <a:off x="5238947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29"/>
          <p:cNvSpPr/>
          <p:nvPr/>
        </p:nvSpPr>
        <p:spPr>
          <a:xfrm>
            <a:off x="6494133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30"/>
          <p:cNvSpPr/>
          <p:nvPr/>
        </p:nvSpPr>
        <p:spPr>
          <a:xfrm>
            <a:off x="1427292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31"/>
          <p:cNvGrpSpPr/>
          <p:nvPr/>
        </p:nvGrpSpPr>
        <p:grpSpPr>
          <a:xfrm>
            <a:off x="1484526" y="4390060"/>
            <a:ext cx="6117530" cy="36301"/>
            <a:chOff x="611559" y="5049179"/>
            <a:chExt cx="5543328" cy="45005"/>
          </a:xfrm>
          <a:scene3d>
            <a:camera prst="perspectiveBelow"/>
            <a:lightRig rig="balanced" dir="t"/>
          </a:scene3d>
        </p:grpSpPr>
        <p:cxnSp>
          <p:nvCxnSpPr>
            <p:cNvPr id="11" name="직선 연결선 32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33"/>
            <p:cNvCxnSpPr/>
            <p:nvPr/>
          </p:nvCxnSpPr>
          <p:spPr>
            <a:xfrm>
              <a:off x="1767687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34"/>
            <p:cNvCxnSpPr/>
            <p:nvPr/>
          </p:nvCxnSpPr>
          <p:spPr>
            <a:xfrm>
              <a:off x="2922065" y="5094184"/>
              <a:ext cx="945105" cy="0"/>
            </a:xfrm>
            <a:prstGeom prst="line">
              <a:avLst/>
            </a:prstGeom>
            <a:ln w="12700">
              <a:solidFill>
                <a:schemeClr val="tx2"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35"/>
            <p:cNvCxnSpPr/>
            <p:nvPr/>
          </p:nvCxnSpPr>
          <p:spPr>
            <a:xfrm>
              <a:off x="4074691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36"/>
            <p:cNvCxnSpPr/>
            <p:nvPr/>
          </p:nvCxnSpPr>
          <p:spPr>
            <a:xfrm>
              <a:off x="5209782" y="5049179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그룹 37"/>
          <p:cNvGrpSpPr/>
          <p:nvPr/>
        </p:nvGrpSpPr>
        <p:grpSpPr>
          <a:xfrm>
            <a:off x="1443330" y="3555125"/>
            <a:ext cx="6086124" cy="762332"/>
            <a:chOff x="611559" y="4146145"/>
            <a:chExt cx="5514870" cy="945106"/>
          </a:xfrm>
          <a:scene3d>
            <a:camera prst="perspectiveBelow"/>
            <a:lightRig rig="balanced" dir="t"/>
          </a:scene3d>
        </p:grpSpPr>
        <p:cxnSp>
          <p:nvCxnSpPr>
            <p:cNvPr id="17" name="직선 연결선 38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39"/>
            <p:cNvCxnSpPr/>
            <p:nvPr/>
          </p:nvCxnSpPr>
          <p:spPr>
            <a:xfrm>
              <a:off x="1767687" y="4854974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40"/>
            <p:cNvCxnSpPr/>
            <p:nvPr/>
          </p:nvCxnSpPr>
          <p:spPr>
            <a:xfrm>
              <a:off x="2922065" y="4618697"/>
              <a:ext cx="945105" cy="0"/>
            </a:xfrm>
            <a:prstGeom prst="line">
              <a:avLst/>
            </a:prstGeom>
            <a:ln w="254000"/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41"/>
            <p:cNvCxnSpPr/>
            <p:nvPr/>
          </p:nvCxnSpPr>
          <p:spPr>
            <a:xfrm>
              <a:off x="4074691" y="438242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42"/>
            <p:cNvCxnSpPr/>
            <p:nvPr/>
          </p:nvCxnSpPr>
          <p:spPr>
            <a:xfrm>
              <a:off x="5181324" y="4146145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그룹 43"/>
          <p:cNvGrpSpPr/>
          <p:nvPr/>
        </p:nvGrpSpPr>
        <p:grpSpPr>
          <a:xfrm>
            <a:off x="1353585" y="1368985"/>
            <a:ext cx="1233115" cy="586806"/>
            <a:chOff x="2212690" y="2123855"/>
            <a:chExt cx="1528763" cy="608261"/>
          </a:xfrm>
        </p:grpSpPr>
        <p:sp>
          <p:nvSpPr>
            <p:cNvPr id="23" name="TextBox 22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1484526" y="4371950"/>
            <a:ext cx="6078389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824495" y="4048037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A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85443" y="3867923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B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46392" y="3687808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C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07340" y="3507693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D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68287" y="3327577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E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45" name="직선 연결선 67"/>
          <p:cNvCxnSpPr/>
          <p:nvPr/>
        </p:nvCxnSpPr>
        <p:spPr>
          <a:xfrm rot="5400000">
            <a:off x="4079750" y="2898782"/>
            <a:ext cx="188211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68"/>
          <p:cNvCxnSpPr/>
          <p:nvPr/>
        </p:nvCxnSpPr>
        <p:spPr>
          <a:xfrm rot="5400000">
            <a:off x="5455487" y="2802745"/>
            <a:ext cx="169004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69"/>
          <p:cNvCxnSpPr/>
          <p:nvPr/>
        </p:nvCxnSpPr>
        <p:spPr>
          <a:xfrm rot="5400000">
            <a:off x="6810316" y="2710327"/>
            <a:ext cx="150520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70"/>
          <p:cNvCxnSpPr/>
          <p:nvPr/>
        </p:nvCxnSpPr>
        <p:spPr>
          <a:xfrm rot="5400000">
            <a:off x="332763" y="3079297"/>
            <a:ext cx="224314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71"/>
          <p:cNvCxnSpPr/>
          <p:nvPr/>
        </p:nvCxnSpPr>
        <p:spPr>
          <a:xfrm rot="5400000">
            <a:off x="1691932" y="2987847"/>
            <a:ext cx="2060243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72"/>
          <p:cNvCxnSpPr/>
          <p:nvPr/>
        </p:nvCxnSpPr>
        <p:spPr>
          <a:xfrm rot="5400000">
            <a:off x="3047267" y="2898783"/>
            <a:ext cx="188211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80"/>
          <p:cNvSpPr>
            <a:spLocks noChangeArrowheads="1"/>
          </p:cNvSpPr>
          <p:nvPr/>
        </p:nvSpPr>
        <p:spPr bwMode="auto">
          <a:xfrm>
            <a:off x="1715590" y="3772934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val 80"/>
          <p:cNvSpPr>
            <a:spLocks noChangeArrowheads="1"/>
          </p:cNvSpPr>
          <p:nvPr/>
        </p:nvSpPr>
        <p:spPr bwMode="auto">
          <a:xfrm>
            <a:off x="2900094" y="3600503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val 80"/>
          <p:cNvSpPr>
            <a:spLocks noChangeArrowheads="1"/>
          </p:cNvSpPr>
          <p:nvPr/>
        </p:nvSpPr>
        <p:spPr bwMode="auto">
          <a:xfrm>
            <a:off x="4079028" y="3428071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80"/>
          <p:cNvSpPr>
            <a:spLocks noChangeArrowheads="1"/>
          </p:cNvSpPr>
          <p:nvPr/>
        </p:nvSpPr>
        <p:spPr bwMode="auto">
          <a:xfrm>
            <a:off x="5257962" y="3255638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Oval 80"/>
          <p:cNvSpPr>
            <a:spLocks noChangeArrowheads="1"/>
          </p:cNvSpPr>
          <p:nvPr/>
        </p:nvSpPr>
        <p:spPr bwMode="auto">
          <a:xfrm>
            <a:off x="6446339" y="3083206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타원 78"/>
          <p:cNvSpPr/>
          <p:nvPr/>
        </p:nvSpPr>
        <p:spPr>
          <a:xfrm>
            <a:off x="1751006" y="3157867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" name="그룹 60"/>
          <p:cNvGrpSpPr>
            <a:grpSpLocks/>
          </p:cNvGrpSpPr>
          <p:nvPr/>
        </p:nvGrpSpPr>
        <p:grpSpPr bwMode="auto">
          <a:xfrm>
            <a:off x="1715590" y="3155810"/>
            <a:ext cx="904056" cy="819493"/>
            <a:chOff x="5075123" y="3442121"/>
            <a:chExt cx="2481953" cy="2249809"/>
          </a:xfrm>
        </p:grpSpPr>
        <p:sp>
          <p:nvSpPr>
            <p:cNvPr id="58" name="타원 8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자유형 8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자유형 8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TextBox 72"/>
          <p:cNvSpPr txBox="1">
            <a:spLocks noChangeArrowheads="1"/>
          </p:cNvSpPr>
          <p:nvPr/>
        </p:nvSpPr>
        <p:spPr bwMode="auto">
          <a:xfrm>
            <a:off x="1800652" y="3373017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타원 87"/>
          <p:cNvSpPr/>
          <p:nvPr/>
        </p:nvSpPr>
        <p:spPr>
          <a:xfrm>
            <a:off x="2928349" y="2985434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6" name="그룹 60"/>
          <p:cNvGrpSpPr>
            <a:grpSpLocks/>
          </p:cNvGrpSpPr>
          <p:nvPr/>
        </p:nvGrpSpPr>
        <p:grpSpPr bwMode="auto">
          <a:xfrm>
            <a:off x="2896415" y="2983378"/>
            <a:ext cx="904056" cy="819493"/>
            <a:chOff x="5075123" y="3442121"/>
            <a:chExt cx="2481953" cy="2249809"/>
          </a:xfrm>
        </p:grpSpPr>
        <p:sp>
          <p:nvSpPr>
            <p:cNvPr id="67" name="타원 8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0" name="자유형 9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자유형 9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2977995" y="3200585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타원 96"/>
          <p:cNvSpPr/>
          <p:nvPr/>
        </p:nvSpPr>
        <p:spPr>
          <a:xfrm>
            <a:off x="4100122" y="2813002"/>
            <a:ext cx="819292" cy="819293"/>
          </a:xfrm>
          <a:prstGeom prst="ellips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5" name="그룹 60"/>
          <p:cNvGrpSpPr>
            <a:grpSpLocks/>
          </p:cNvGrpSpPr>
          <p:nvPr/>
        </p:nvGrpSpPr>
        <p:grpSpPr bwMode="auto">
          <a:xfrm>
            <a:off x="4068188" y="2810945"/>
            <a:ext cx="904056" cy="819493"/>
            <a:chOff x="5075123" y="3442121"/>
            <a:chExt cx="2481953" cy="2249809"/>
          </a:xfrm>
        </p:grpSpPr>
        <p:sp>
          <p:nvSpPr>
            <p:cNvPr id="76" name="타원 9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9" name="자유형 10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자유형 10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2" name="TextBox 72"/>
          <p:cNvSpPr txBox="1">
            <a:spLocks noChangeArrowheads="1"/>
          </p:cNvSpPr>
          <p:nvPr/>
        </p:nvSpPr>
        <p:spPr bwMode="auto">
          <a:xfrm>
            <a:off x="4149768" y="3028153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타원 105"/>
          <p:cNvSpPr/>
          <p:nvPr/>
        </p:nvSpPr>
        <p:spPr>
          <a:xfrm>
            <a:off x="5271896" y="2640570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4" name="그룹 60"/>
          <p:cNvGrpSpPr>
            <a:grpSpLocks/>
          </p:cNvGrpSpPr>
          <p:nvPr/>
        </p:nvGrpSpPr>
        <p:grpSpPr bwMode="auto">
          <a:xfrm>
            <a:off x="5239961" y="2638513"/>
            <a:ext cx="904056" cy="819493"/>
            <a:chOff x="5075123" y="3442121"/>
            <a:chExt cx="2481953" cy="2249809"/>
          </a:xfrm>
        </p:grpSpPr>
        <p:sp>
          <p:nvSpPr>
            <p:cNvPr id="85" name="타원 10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8" name="자유형 11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자유형 11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1" name="TextBox 72"/>
          <p:cNvSpPr txBox="1">
            <a:spLocks noChangeArrowheads="1"/>
          </p:cNvSpPr>
          <p:nvPr/>
        </p:nvSpPr>
        <p:spPr bwMode="auto">
          <a:xfrm>
            <a:off x="5321541" y="2855721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타원 115"/>
          <p:cNvSpPr/>
          <p:nvPr/>
        </p:nvSpPr>
        <p:spPr>
          <a:xfrm>
            <a:off x="6453112" y="2468138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3" name="그룹 60"/>
          <p:cNvGrpSpPr>
            <a:grpSpLocks/>
          </p:cNvGrpSpPr>
          <p:nvPr/>
        </p:nvGrpSpPr>
        <p:grpSpPr bwMode="auto">
          <a:xfrm>
            <a:off x="6421177" y="2466081"/>
            <a:ext cx="904056" cy="819493"/>
            <a:chOff x="5075123" y="3442121"/>
            <a:chExt cx="2481953" cy="2249809"/>
          </a:xfrm>
        </p:grpSpPr>
        <p:sp>
          <p:nvSpPr>
            <p:cNvPr id="94" name="타원 1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7" name="자유형 1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자유형 1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0" name="TextBox 72"/>
          <p:cNvSpPr txBox="1">
            <a:spLocks noChangeArrowheads="1"/>
          </p:cNvSpPr>
          <p:nvPr/>
        </p:nvSpPr>
        <p:spPr bwMode="auto">
          <a:xfrm>
            <a:off x="6502757" y="2683288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1" name="직선 연결선 124"/>
          <p:cNvCxnSpPr/>
          <p:nvPr/>
        </p:nvCxnSpPr>
        <p:spPr>
          <a:xfrm rot="5400000">
            <a:off x="1365246" y="3079296"/>
            <a:ext cx="224314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연결선 125"/>
          <p:cNvCxnSpPr/>
          <p:nvPr/>
        </p:nvCxnSpPr>
        <p:spPr>
          <a:xfrm rot="5400000">
            <a:off x="2724414" y="2987846"/>
            <a:ext cx="206024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 126"/>
          <p:cNvCxnSpPr/>
          <p:nvPr/>
        </p:nvCxnSpPr>
        <p:spPr>
          <a:xfrm rot="5400000">
            <a:off x="4423007" y="2802745"/>
            <a:ext cx="169004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27"/>
          <p:cNvCxnSpPr/>
          <p:nvPr/>
        </p:nvCxnSpPr>
        <p:spPr>
          <a:xfrm rot="5400000">
            <a:off x="5762467" y="2710327"/>
            <a:ext cx="1505204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그룹 43"/>
          <p:cNvGrpSpPr/>
          <p:nvPr/>
        </p:nvGrpSpPr>
        <p:grpSpPr>
          <a:xfrm>
            <a:off x="2626120" y="1354929"/>
            <a:ext cx="1233115" cy="586806"/>
            <a:chOff x="2212690" y="2123855"/>
            <a:chExt cx="1528763" cy="608261"/>
          </a:xfrm>
        </p:grpSpPr>
        <p:sp>
          <p:nvSpPr>
            <p:cNvPr id="106" name="TextBox 105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8" name="그룹 43"/>
          <p:cNvGrpSpPr/>
          <p:nvPr/>
        </p:nvGrpSpPr>
        <p:grpSpPr>
          <a:xfrm>
            <a:off x="3891340" y="1355503"/>
            <a:ext cx="1233115" cy="586806"/>
            <a:chOff x="2212690" y="2123855"/>
            <a:chExt cx="1528763" cy="608261"/>
          </a:xfrm>
        </p:grpSpPr>
        <p:sp>
          <p:nvSpPr>
            <p:cNvPr id="109" name="TextBox 108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1" name="그룹 43"/>
          <p:cNvGrpSpPr/>
          <p:nvPr/>
        </p:nvGrpSpPr>
        <p:grpSpPr>
          <a:xfrm>
            <a:off x="5156560" y="1356077"/>
            <a:ext cx="1233115" cy="586806"/>
            <a:chOff x="2212690" y="2123855"/>
            <a:chExt cx="1528763" cy="608261"/>
          </a:xfrm>
        </p:grpSpPr>
        <p:sp>
          <p:nvSpPr>
            <p:cNvPr id="112" name="TextBox 111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4" name="그룹 43"/>
          <p:cNvGrpSpPr/>
          <p:nvPr/>
        </p:nvGrpSpPr>
        <p:grpSpPr>
          <a:xfrm>
            <a:off x="6421780" y="1356651"/>
            <a:ext cx="1233115" cy="586806"/>
            <a:chOff x="2212690" y="2123855"/>
            <a:chExt cx="1528763" cy="608261"/>
          </a:xfrm>
        </p:grpSpPr>
        <p:sp>
          <p:nvSpPr>
            <p:cNvPr id="115" name="TextBox 114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44674" y="699542"/>
            <a:ext cx="65356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26"/>
          <p:cNvSpPr/>
          <p:nvPr/>
        </p:nvSpPr>
        <p:spPr>
          <a:xfrm>
            <a:off x="2697844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27"/>
          <p:cNvSpPr/>
          <p:nvPr/>
        </p:nvSpPr>
        <p:spPr>
          <a:xfrm>
            <a:off x="3960713" y="1275606"/>
            <a:ext cx="1089044" cy="747384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28"/>
          <p:cNvSpPr/>
          <p:nvPr/>
        </p:nvSpPr>
        <p:spPr>
          <a:xfrm>
            <a:off x="5238947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29"/>
          <p:cNvSpPr/>
          <p:nvPr/>
        </p:nvSpPr>
        <p:spPr>
          <a:xfrm>
            <a:off x="6494133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30"/>
          <p:cNvSpPr/>
          <p:nvPr/>
        </p:nvSpPr>
        <p:spPr>
          <a:xfrm>
            <a:off x="1427292" y="1275606"/>
            <a:ext cx="1089044" cy="747384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31"/>
          <p:cNvGrpSpPr/>
          <p:nvPr/>
        </p:nvGrpSpPr>
        <p:grpSpPr>
          <a:xfrm>
            <a:off x="1484526" y="4390060"/>
            <a:ext cx="6117530" cy="36301"/>
            <a:chOff x="611559" y="5049179"/>
            <a:chExt cx="5543328" cy="45005"/>
          </a:xfrm>
          <a:scene3d>
            <a:camera prst="perspectiveBelow"/>
            <a:lightRig rig="balanced" dir="t"/>
          </a:scene3d>
        </p:grpSpPr>
        <p:cxnSp>
          <p:nvCxnSpPr>
            <p:cNvPr id="11" name="직선 연결선 32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33"/>
            <p:cNvCxnSpPr/>
            <p:nvPr/>
          </p:nvCxnSpPr>
          <p:spPr>
            <a:xfrm>
              <a:off x="1767687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34"/>
            <p:cNvCxnSpPr/>
            <p:nvPr/>
          </p:nvCxnSpPr>
          <p:spPr>
            <a:xfrm>
              <a:off x="2922065" y="5094184"/>
              <a:ext cx="945105" cy="0"/>
            </a:xfrm>
            <a:prstGeom prst="line">
              <a:avLst/>
            </a:prstGeom>
            <a:ln w="12700">
              <a:solidFill>
                <a:schemeClr val="tx2"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35"/>
            <p:cNvCxnSpPr/>
            <p:nvPr/>
          </p:nvCxnSpPr>
          <p:spPr>
            <a:xfrm>
              <a:off x="4074691" y="5094184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36"/>
            <p:cNvCxnSpPr/>
            <p:nvPr/>
          </p:nvCxnSpPr>
          <p:spPr>
            <a:xfrm>
              <a:off x="5209782" y="5049179"/>
              <a:ext cx="945105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  <a:alpha val="10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그룹 37"/>
          <p:cNvGrpSpPr/>
          <p:nvPr/>
        </p:nvGrpSpPr>
        <p:grpSpPr>
          <a:xfrm>
            <a:off x="1443330" y="3555125"/>
            <a:ext cx="6086124" cy="762332"/>
            <a:chOff x="611559" y="4146145"/>
            <a:chExt cx="5514870" cy="945106"/>
          </a:xfrm>
          <a:scene3d>
            <a:camera prst="perspectiveBelow"/>
            <a:lightRig rig="balanced" dir="t"/>
          </a:scene3d>
        </p:grpSpPr>
        <p:cxnSp>
          <p:nvCxnSpPr>
            <p:cNvPr id="17" name="직선 연결선 38"/>
            <p:cNvCxnSpPr/>
            <p:nvPr/>
          </p:nvCxnSpPr>
          <p:spPr>
            <a:xfrm>
              <a:off x="611559" y="509125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39"/>
            <p:cNvCxnSpPr/>
            <p:nvPr/>
          </p:nvCxnSpPr>
          <p:spPr>
            <a:xfrm>
              <a:off x="1767687" y="4854974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40"/>
            <p:cNvCxnSpPr/>
            <p:nvPr/>
          </p:nvCxnSpPr>
          <p:spPr>
            <a:xfrm>
              <a:off x="2922065" y="4618697"/>
              <a:ext cx="945105" cy="0"/>
            </a:xfrm>
            <a:prstGeom prst="line">
              <a:avLst/>
            </a:prstGeom>
            <a:ln w="254000"/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41"/>
            <p:cNvCxnSpPr/>
            <p:nvPr/>
          </p:nvCxnSpPr>
          <p:spPr>
            <a:xfrm>
              <a:off x="4074691" y="4382421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42"/>
            <p:cNvCxnSpPr/>
            <p:nvPr/>
          </p:nvCxnSpPr>
          <p:spPr>
            <a:xfrm>
              <a:off x="5181324" y="4146145"/>
              <a:ext cx="945105" cy="0"/>
            </a:xfrm>
            <a:prstGeom prst="line">
              <a:avLst/>
            </a:prstGeom>
            <a:ln w="254000">
              <a:solidFill>
                <a:schemeClr val="bg1">
                  <a:lumMod val="75000"/>
                </a:schemeClr>
              </a:solidFill>
            </a:ln>
            <a:sp3d prstMaterial="matte">
              <a:bevelT w="0" h="1524000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그룹 43"/>
          <p:cNvGrpSpPr/>
          <p:nvPr/>
        </p:nvGrpSpPr>
        <p:grpSpPr>
          <a:xfrm>
            <a:off x="1353585" y="1368985"/>
            <a:ext cx="1233115" cy="586806"/>
            <a:chOff x="2212690" y="2123855"/>
            <a:chExt cx="1528763" cy="608261"/>
          </a:xfrm>
        </p:grpSpPr>
        <p:sp>
          <p:nvSpPr>
            <p:cNvPr id="23" name="TextBox 22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484526" y="4371950"/>
            <a:ext cx="6078389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4495" y="4048037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A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85443" y="3867923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B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46392" y="3687808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C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7340" y="3507693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D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68287" y="3327577"/>
            <a:ext cx="326713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E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cxnSp>
        <p:nvCxnSpPr>
          <p:cNvPr id="31" name="직선 연결선 67"/>
          <p:cNvCxnSpPr/>
          <p:nvPr/>
        </p:nvCxnSpPr>
        <p:spPr>
          <a:xfrm rot="5400000">
            <a:off x="4079750" y="2898782"/>
            <a:ext cx="188211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68"/>
          <p:cNvCxnSpPr/>
          <p:nvPr/>
        </p:nvCxnSpPr>
        <p:spPr>
          <a:xfrm rot="5400000">
            <a:off x="5455487" y="2802745"/>
            <a:ext cx="169004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69"/>
          <p:cNvCxnSpPr/>
          <p:nvPr/>
        </p:nvCxnSpPr>
        <p:spPr>
          <a:xfrm rot="5400000">
            <a:off x="6810316" y="2710327"/>
            <a:ext cx="150520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70"/>
          <p:cNvCxnSpPr/>
          <p:nvPr/>
        </p:nvCxnSpPr>
        <p:spPr>
          <a:xfrm rot="5400000">
            <a:off x="332763" y="3079297"/>
            <a:ext cx="224314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71"/>
          <p:cNvCxnSpPr/>
          <p:nvPr/>
        </p:nvCxnSpPr>
        <p:spPr>
          <a:xfrm rot="5400000">
            <a:off x="1691932" y="2987847"/>
            <a:ext cx="2060243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72"/>
          <p:cNvCxnSpPr/>
          <p:nvPr/>
        </p:nvCxnSpPr>
        <p:spPr>
          <a:xfrm rot="5400000">
            <a:off x="3047267" y="2898783"/>
            <a:ext cx="188211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80"/>
          <p:cNvSpPr>
            <a:spLocks noChangeArrowheads="1"/>
          </p:cNvSpPr>
          <p:nvPr/>
        </p:nvSpPr>
        <p:spPr bwMode="auto">
          <a:xfrm>
            <a:off x="1715590" y="3772934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val 80"/>
          <p:cNvSpPr>
            <a:spLocks noChangeArrowheads="1"/>
          </p:cNvSpPr>
          <p:nvPr/>
        </p:nvSpPr>
        <p:spPr bwMode="auto">
          <a:xfrm>
            <a:off x="2900094" y="3600503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80"/>
          <p:cNvSpPr>
            <a:spLocks noChangeArrowheads="1"/>
          </p:cNvSpPr>
          <p:nvPr/>
        </p:nvSpPr>
        <p:spPr bwMode="auto">
          <a:xfrm>
            <a:off x="4079028" y="3428071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80"/>
          <p:cNvSpPr>
            <a:spLocks noChangeArrowheads="1"/>
          </p:cNvSpPr>
          <p:nvPr/>
        </p:nvSpPr>
        <p:spPr bwMode="auto">
          <a:xfrm>
            <a:off x="5257962" y="3255638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val 80"/>
          <p:cNvSpPr>
            <a:spLocks noChangeArrowheads="1"/>
          </p:cNvSpPr>
          <p:nvPr/>
        </p:nvSpPr>
        <p:spPr bwMode="auto">
          <a:xfrm>
            <a:off x="6446339" y="3083206"/>
            <a:ext cx="895981" cy="366561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타원 78"/>
          <p:cNvSpPr/>
          <p:nvPr/>
        </p:nvSpPr>
        <p:spPr>
          <a:xfrm>
            <a:off x="1751006" y="3157867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그룹 60"/>
          <p:cNvGrpSpPr>
            <a:grpSpLocks/>
          </p:cNvGrpSpPr>
          <p:nvPr/>
        </p:nvGrpSpPr>
        <p:grpSpPr bwMode="auto">
          <a:xfrm>
            <a:off x="1715590" y="3155810"/>
            <a:ext cx="904056" cy="819493"/>
            <a:chOff x="5075123" y="3442121"/>
            <a:chExt cx="2481953" cy="2249809"/>
          </a:xfrm>
        </p:grpSpPr>
        <p:sp>
          <p:nvSpPr>
            <p:cNvPr id="46" name="타원 8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9" name="자유형 8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자유형 8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TextBox 72"/>
          <p:cNvSpPr txBox="1">
            <a:spLocks noChangeArrowheads="1"/>
          </p:cNvSpPr>
          <p:nvPr/>
        </p:nvSpPr>
        <p:spPr bwMode="auto">
          <a:xfrm>
            <a:off x="1800652" y="3373017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타원 87"/>
          <p:cNvSpPr/>
          <p:nvPr/>
        </p:nvSpPr>
        <p:spPr>
          <a:xfrm>
            <a:off x="2928349" y="2985434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4" name="그룹 60"/>
          <p:cNvGrpSpPr>
            <a:grpSpLocks/>
          </p:cNvGrpSpPr>
          <p:nvPr/>
        </p:nvGrpSpPr>
        <p:grpSpPr bwMode="auto">
          <a:xfrm>
            <a:off x="2896415" y="2983378"/>
            <a:ext cx="904056" cy="819493"/>
            <a:chOff x="5075123" y="3442121"/>
            <a:chExt cx="2481953" cy="2249809"/>
          </a:xfrm>
        </p:grpSpPr>
        <p:sp>
          <p:nvSpPr>
            <p:cNvPr id="55" name="타원 8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8" name="자유형 9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자유형 9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2977995" y="3200585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타원 96"/>
          <p:cNvSpPr/>
          <p:nvPr/>
        </p:nvSpPr>
        <p:spPr>
          <a:xfrm>
            <a:off x="4100122" y="2813002"/>
            <a:ext cx="819292" cy="819293"/>
          </a:xfrm>
          <a:prstGeom prst="ellips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3" name="그룹 60"/>
          <p:cNvGrpSpPr>
            <a:grpSpLocks/>
          </p:cNvGrpSpPr>
          <p:nvPr/>
        </p:nvGrpSpPr>
        <p:grpSpPr bwMode="auto">
          <a:xfrm>
            <a:off x="4068188" y="2810945"/>
            <a:ext cx="904056" cy="819493"/>
            <a:chOff x="5075123" y="3442121"/>
            <a:chExt cx="2481953" cy="2249809"/>
          </a:xfrm>
        </p:grpSpPr>
        <p:sp>
          <p:nvSpPr>
            <p:cNvPr id="64" name="타원 9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7" name="자유형 10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자유형 10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0" name="TextBox 72"/>
          <p:cNvSpPr txBox="1">
            <a:spLocks noChangeArrowheads="1"/>
          </p:cNvSpPr>
          <p:nvPr/>
        </p:nvSpPr>
        <p:spPr bwMode="auto">
          <a:xfrm>
            <a:off x="4149768" y="3028153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타원 105"/>
          <p:cNvSpPr/>
          <p:nvPr/>
        </p:nvSpPr>
        <p:spPr>
          <a:xfrm>
            <a:off x="5271896" y="2640570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2" name="그룹 60"/>
          <p:cNvGrpSpPr>
            <a:grpSpLocks/>
          </p:cNvGrpSpPr>
          <p:nvPr/>
        </p:nvGrpSpPr>
        <p:grpSpPr bwMode="auto">
          <a:xfrm>
            <a:off x="5239961" y="2638513"/>
            <a:ext cx="904056" cy="819493"/>
            <a:chOff x="5075123" y="3442121"/>
            <a:chExt cx="2481953" cy="2249809"/>
          </a:xfrm>
        </p:grpSpPr>
        <p:sp>
          <p:nvSpPr>
            <p:cNvPr id="73" name="타원 10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6" name="자유형 11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자유형 11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2"/>
          <p:cNvSpPr txBox="1">
            <a:spLocks noChangeArrowheads="1"/>
          </p:cNvSpPr>
          <p:nvPr/>
        </p:nvSpPr>
        <p:spPr bwMode="auto">
          <a:xfrm>
            <a:off x="5321541" y="2855721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타원 115"/>
          <p:cNvSpPr/>
          <p:nvPr/>
        </p:nvSpPr>
        <p:spPr>
          <a:xfrm>
            <a:off x="6453112" y="2468138"/>
            <a:ext cx="819292" cy="81929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4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1" name="그룹 60"/>
          <p:cNvGrpSpPr>
            <a:grpSpLocks/>
          </p:cNvGrpSpPr>
          <p:nvPr/>
        </p:nvGrpSpPr>
        <p:grpSpPr bwMode="auto">
          <a:xfrm>
            <a:off x="6421177" y="2466081"/>
            <a:ext cx="904056" cy="819493"/>
            <a:chOff x="5075123" y="3442121"/>
            <a:chExt cx="2481953" cy="2249809"/>
          </a:xfrm>
        </p:grpSpPr>
        <p:sp>
          <p:nvSpPr>
            <p:cNvPr id="82" name="타원 11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15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1400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5" name="자유형 12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자유형 12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Oval 26"/>
            <p:cNvSpPr>
              <a:spLocks noChangeAspect="1" noChangeArrowheads="1"/>
            </p:cNvSpPr>
            <p:nvPr/>
          </p:nvSpPr>
          <p:spPr bwMode="auto">
            <a:xfrm rot="8100000">
              <a:off x="6006559" y="4664813"/>
              <a:ext cx="1550517" cy="83154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8" name="TextBox 72"/>
          <p:cNvSpPr txBox="1">
            <a:spLocks noChangeArrowheads="1"/>
          </p:cNvSpPr>
          <p:nvPr/>
        </p:nvSpPr>
        <p:spPr bwMode="auto">
          <a:xfrm>
            <a:off x="6502757" y="2683288"/>
            <a:ext cx="697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9" name="직선 연결선 124"/>
          <p:cNvCxnSpPr/>
          <p:nvPr/>
        </p:nvCxnSpPr>
        <p:spPr>
          <a:xfrm rot="5400000">
            <a:off x="1365246" y="3079296"/>
            <a:ext cx="224314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125"/>
          <p:cNvCxnSpPr/>
          <p:nvPr/>
        </p:nvCxnSpPr>
        <p:spPr>
          <a:xfrm rot="5400000">
            <a:off x="2724414" y="2987846"/>
            <a:ext cx="206024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126"/>
          <p:cNvCxnSpPr/>
          <p:nvPr/>
        </p:nvCxnSpPr>
        <p:spPr>
          <a:xfrm rot="5400000">
            <a:off x="4423007" y="2802745"/>
            <a:ext cx="169004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127"/>
          <p:cNvCxnSpPr/>
          <p:nvPr/>
        </p:nvCxnSpPr>
        <p:spPr>
          <a:xfrm rot="5400000">
            <a:off x="5762467" y="2710327"/>
            <a:ext cx="150520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그룹 43"/>
          <p:cNvGrpSpPr/>
          <p:nvPr/>
        </p:nvGrpSpPr>
        <p:grpSpPr>
          <a:xfrm>
            <a:off x="2626120" y="1354929"/>
            <a:ext cx="1233115" cy="586806"/>
            <a:chOff x="2212690" y="2123855"/>
            <a:chExt cx="1528763" cy="608261"/>
          </a:xfrm>
        </p:grpSpPr>
        <p:sp>
          <p:nvSpPr>
            <p:cNvPr id="94" name="TextBox 93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" name="그룹 43"/>
          <p:cNvGrpSpPr/>
          <p:nvPr/>
        </p:nvGrpSpPr>
        <p:grpSpPr>
          <a:xfrm>
            <a:off x="3891340" y="1355503"/>
            <a:ext cx="1233115" cy="586806"/>
            <a:chOff x="2212690" y="2123855"/>
            <a:chExt cx="1528763" cy="608261"/>
          </a:xfrm>
        </p:grpSpPr>
        <p:sp>
          <p:nvSpPr>
            <p:cNvPr id="97" name="TextBox 96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9" name="그룹 43"/>
          <p:cNvGrpSpPr/>
          <p:nvPr/>
        </p:nvGrpSpPr>
        <p:grpSpPr>
          <a:xfrm>
            <a:off x="5156560" y="1356077"/>
            <a:ext cx="1233115" cy="586806"/>
            <a:chOff x="2212690" y="2123855"/>
            <a:chExt cx="1528763" cy="608261"/>
          </a:xfrm>
        </p:grpSpPr>
        <p:sp>
          <p:nvSpPr>
            <p:cNvPr id="100" name="TextBox 99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2" name="그룹 43"/>
          <p:cNvGrpSpPr/>
          <p:nvPr/>
        </p:nvGrpSpPr>
        <p:grpSpPr>
          <a:xfrm>
            <a:off x="6421780" y="1356651"/>
            <a:ext cx="1233115" cy="586806"/>
            <a:chOff x="2212690" y="2123855"/>
            <a:chExt cx="1528763" cy="608261"/>
          </a:xfrm>
        </p:grpSpPr>
        <p:sp>
          <p:nvSpPr>
            <p:cNvPr id="103" name="TextBox 102"/>
            <p:cNvSpPr txBox="1"/>
            <p:nvPr/>
          </p:nvSpPr>
          <p:spPr>
            <a:xfrm>
              <a:off x="2231740" y="2123855"/>
              <a:ext cx="1490663" cy="343411"/>
            </a:xfrm>
            <a:prstGeom prst="rect">
              <a:avLst/>
            </a:prstGeom>
            <a:noFill/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 bwMode="auto">
            <a:xfrm>
              <a:off x="2212690" y="2349280"/>
              <a:ext cx="1528763" cy="38283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kumimoji="0" lang="en-US" altLang="ko-KR" sz="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151</Words>
  <Application>Microsoft Office PowerPoint</Application>
  <PresentationFormat>On-screen Show (16:9)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2014-03-24T21:26:50Z</dcterms:modified>
</cp:coreProperties>
</file>