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71" autoAdjust="0"/>
  </p:normalViewPr>
  <p:slideViewPr>
    <p:cSldViewPr>
      <p:cViewPr>
        <p:scale>
          <a:sx n="130" d="100"/>
          <a:sy n="130" d="100"/>
        </p:scale>
        <p:origin x="-1122" y="-3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hlinkClick r:id="rId2"/>
          </p:cNvPr>
          <p:cNvSpPr txBox="1"/>
          <p:nvPr/>
        </p:nvSpPr>
        <p:spPr>
          <a:xfrm>
            <a:off x="1079" y="487658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Free PPT Diagrams : ALLPPT.com</a:t>
            </a:r>
            <a:endParaRPr lang="en-US" altLang="ko-KR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44674" y="699542"/>
            <a:ext cx="6535638" cy="372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모서리가 둥근 직사각형 26"/>
          <p:cNvSpPr/>
          <p:nvPr/>
        </p:nvSpPr>
        <p:spPr>
          <a:xfrm>
            <a:off x="2697844" y="1275606"/>
            <a:ext cx="1089044" cy="747384"/>
          </a:xfrm>
          <a:prstGeom prst="round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모서리가 둥근 직사각형 27"/>
          <p:cNvSpPr/>
          <p:nvPr/>
        </p:nvSpPr>
        <p:spPr>
          <a:xfrm>
            <a:off x="3960713" y="1275606"/>
            <a:ext cx="1089044" cy="747384"/>
          </a:xfrm>
          <a:prstGeom prst="roundRect">
            <a:avLst/>
          </a:prstGeom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모서리가 둥근 직사각형 28"/>
          <p:cNvSpPr/>
          <p:nvPr/>
        </p:nvSpPr>
        <p:spPr>
          <a:xfrm>
            <a:off x="5238947" y="1275606"/>
            <a:ext cx="1089044" cy="747384"/>
          </a:xfrm>
          <a:prstGeom prst="round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모서리가 둥근 직사각형 29"/>
          <p:cNvSpPr/>
          <p:nvPr/>
        </p:nvSpPr>
        <p:spPr>
          <a:xfrm>
            <a:off x="6494133" y="1275606"/>
            <a:ext cx="1089044" cy="747384"/>
          </a:xfrm>
          <a:prstGeom prst="round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모서리가 둥근 직사각형 30"/>
          <p:cNvSpPr/>
          <p:nvPr/>
        </p:nvSpPr>
        <p:spPr>
          <a:xfrm>
            <a:off x="1427292" y="1275606"/>
            <a:ext cx="1089044" cy="747384"/>
          </a:xfrm>
          <a:prstGeom prst="round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" name="그룹 31"/>
          <p:cNvGrpSpPr/>
          <p:nvPr/>
        </p:nvGrpSpPr>
        <p:grpSpPr>
          <a:xfrm>
            <a:off x="1484526" y="4390060"/>
            <a:ext cx="6117530" cy="36301"/>
            <a:chOff x="611559" y="5049179"/>
            <a:chExt cx="5543328" cy="45005"/>
          </a:xfrm>
          <a:scene3d>
            <a:camera prst="perspectiveBelow"/>
            <a:lightRig rig="balanced" dir="t"/>
          </a:scene3d>
        </p:grpSpPr>
        <p:cxnSp>
          <p:nvCxnSpPr>
            <p:cNvPr id="11" name="직선 연결선 32"/>
            <p:cNvCxnSpPr/>
            <p:nvPr/>
          </p:nvCxnSpPr>
          <p:spPr>
            <a:xfrm>
              <a:off x="611559" y="5091251"/>
              <a:ext cx="945105" cy="0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  <a:alpha val="10000"/>
                </a:schemeClr>
              </a:solidFill>
            </a:ln>
            <a:sp3d prstMaterial="matte">
              <a:bevelT w="0" h="1524000"/>
            </a:sp3d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직선 연결선 33"/>
            <p:cNvCxnSpPr/>
            <p:nvPr/>
          </p:nvCxnSpPr>
          <p:spPr>
            <a:xfrm>
              <a:off x="1767687" y="5094184"/>
              <a:ext cx="945105" cy="0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  <a:alpha val="10000"/>
                </a:schemeClr>
              </a:solidFill>
            </a:ln>
            <a:sp3d prstMaterial="matte">
              <a:bevelT w="0" h="1524000"/>
            </a:sp3d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직선 연결선 34"/>
            <p:cNvCxnSpPr/>
            <p:nvPr/>
          </p:nvCxnSpPr>
          <p:spPr>
            <a:xfrm>
              <a:off x="2922065" y="5094184"/>
              <a:ext cx="945105" cy="0"/>
            </a:xfrm>
            <a:prstGeom prst="line">
              <a:avLst/>
            </a:prstGeom>
            <a:ln w="12700">
              <a:solidFill>
                <a:schemeClr val="tx2">
                  <a:alpha val="10000"/>
                </a:schemeClr>
              </a:solidFill>
            </a:ln>
            <a:sp3d prstMaterial="matte">
              <a:bevelT w="0" h="1524000"/>
            </a:sp3d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직선 연결선 35"/>
            <p:cNvCxnSpPr/>
            <p:nvPr/>
          </p:nvCxnSpPr>
          <p:spPr>
            <a:xfrm>
              <a:off x="4074691" y="5094184"/>
              <a:ext cx="945105" cy="0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  <a:alpha val="10000"/>
                </a:schemeClr>
              </a:solidFill>
            </a:ln>
            <a:sp3d prstMaterial="matte">
              <a:bevelT w="0" h="1524000"/>
            </a:sp3d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직선 연결선 36"/>
            <p:cNvCxnSpPr/>
            <p:nvPr/>
          </p:nvCxnSpPr>
          <p:spPr>
            <a:xfrm>
              <a:off x="5209782" y="5049179"/>
              <a:ext cx="945105" cy="0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  <a:alpha val="10000"/>
                </a:schemeClr>
              </a:solidFill>
            </a:ln>
            <a:sp3d prstMaterial="matte">
              <a:bevelT w="0" h="1524000"/>
            </a:sp3d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그룹 37"/>
          <p:cNvGrpSpPr/>
          <p:nvPr/>
        </p:nvGrpSpPr>
        <p:grpSpPr>
          <a:xfrm>
            <a:off x="1443330" y="3555125"/>
            <a:ext cx="6086124" cy="762332"/>
            <a:chOff x="611559" y="4146145"/>
            <a:chExt cx="5514870" cy="945106"/>
          </a:xfrm>
          <a:scene3d>
            <a:camera prst="perspectiveBelow"/>
            <a:lightRig rig="balanced" dir="t"/>
          </a:scene3d>
        </p:grpSpPr>
        <p:cxnSp>
          <p:nvCxnSpPr>
            <p:cNvPr id="17" name="직선 연결선 38"/>
            <p:cNvCxnSpPr/>
            <p:nvPr/>
          </p:nvCxnSpPr>
          <p:spPr>
            <a:xfrm>
              <a:off x="611559" y="5091251"/>
              <a:ext cx="945105" cy="0"/>
            </a:xfrm>
            <a:prstGeom prst="line">
              <a:avLst/>
            </a:prstGeom>
            <a:ln w="254000">
              <a:solidFill>
                <a:schemeClr val="bg1">
                  <a:lumMod val="75000"/>
                </a:schemeClr>
              </a:solidFill>
            </a:ln>
            <a:sp3d prstMaterial="matte">
              <a:bevelT w="0" h="1524000"/>
            </a:sp3d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직선 연결선 39"/>
            <p:cNvCxnSpPr/>
            <p:nvPr/>
          </p:nvCxnSpPr>
          <p:spPr>
            <a:xfrm>
              <a:off x="1767687" y="4854974"/>
              <a:ext cx="945105" cy="0"/>
            </a:xfrm>
            <a:prstGeom prst="line">
              <a:avLst/>
            </a:prstGeom>
            <a:ln w="254000">
              <a:solidFill>
                <a:schemeClr val="bg1">
                  <a:lumMod val="75000"/>
                </a:schemeClr>
              </a:solidFill>
            </a:ln>
            <a:sp3d prstMaterial="matte">
              <a:bevelT w="0" h="1524000"/>
            </a:sp3d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직선 연결선 40"/>
            <p:cNvCxnSpPr/>
            <p:nvPr/>
          </p:nvCxnSpPr>
          <p:spPr>
            <a:xfrm>
              <a:off x="2922065" y="4618697"/>
              <a:ext cx="945105" cy="0"/>
            </a:xfrm>
            <a:prstGeom prst="line">
              <a:avLst/>
            </a:prstGeom>
            <a:ln w="254000"/>
            <a:sp3d prstMaterial="matte">
              <a:bevelT w="0" h="1524000"/>
            </a:sp3d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연결선 41"/>
            <p:cNvCxnSpPr/>
            <p:nvPr/>
          </p:nvCxnSpPr>
          <p:spPr>
            <a:xfrm>
              <a:off x="4074691" y="4382421"/>
              <a:ext cx="945105" cy="0"/>
            </a:xfrm>
            <a:prstGeom prst="line">
              <a:avLst/>
            </a:prstGeom>
            <a:ln w="254000">
              <a:solidFill>
                <a:schemeClr val="bg1">
                  <a:lumMod val="75000"/>
                </a:schemeClr>
              </a:solidFill>
            </a:ln>
            <a:sp3d prstMaterial="matte">
              <a:bevelT w="0" h="1524000"/>
            </a:sp3d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직선 연결선 42"/>
            <p:cNvCxnSpPr/>
            <p:nvPr/>
          </p:nvCxnSpPr>
          <p:spPr>
            <a:xfrm>
              <a:off x="5181324" y="4146145"/>
              <a:ext cx="945105" cy="0"/>
            </a:xfrm>
            <a:prstGeom prst="line">
              <a:avLst/>
            </a:prstGeom>
            <a:ln w="254000">
              <a:solidFill>
                <a:schemeClr val="bg1">
                  <a:lumMod val="75000"/>
                </a:schemeClr>
              </a:solidFill>
            </a:ln>
            <a:sp3d prstMaterial="matte">
              <a:bevelT w="0" h="1524000"/>
            </a:sp3d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그룹 43"/>
          <p:cNvGrpSpPr/>
          <p:nvPr/>
        </p:nvGrpSpPr>
        <p:grpSpPr>
          <a:xfrm>
            <a:off x="1353585" y="1368985"/>
            <a:ext cx="1233115" cy="586806"/>
            <a:chOff x="2212690" y="2123855"/>
            <a:chExt cx="1528763" cy="608261"/>
          </a:xfrm>
        </p:grpSpPr>
        <p:sp>
          <p:nvSpPr>
            <p:cNvPr id="23" name="TextBox 22"/>
            <p:cNvSpPr txBox="1"/>
            <p:nvPr/>
          </p:nvSpPr>
          <p:spPr>
            <a:xfrm>
              <a:off x="2231740" y="2123855"/>
              <a:ext cx="1490663" cy="343411"/>
            </a:xfrm>
            <a:prstGeom prst="rect">
              <a:avLst/>
            </a:prstGeom>
            <a:noFill/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ea typeface="휴먼둥근헤드라인" pitchFamily="18" charset="-127"/>
                  <a:cs typeface="Arial" pitchFamily="34" charset="0"/>
                </a:rPr>
                <a:t>TEXT HERE</a:t>
              </a:r>
              <a:endParaRPr lang="ko-KR" altLang="en-US" sz="1200" dirty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 bwMode="auto">
            <a:xfrm>
              <a:off x="2212690" y="2349280"/>
              <a:ext cx="1528763" cy="38283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</a:t>
              </a:r>
              <a:endParaRPr kumimoji="0"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</a:t>
              </a:r>
              <a:endParaRPr kumimoji="0" lang="en-US" altLang="ko-KR" sz="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1484526" y="4371950"/>
            <a:ext cx="6078389" cy="469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/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824495" y="4048037"/>
            <a:ext cx="326713" cy="461665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2400" dirty="0" smtClean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A</a:t>
            </a:r>
            <a:endParaRPr lang="ko-KR" altLang="en-US" sz="2400" dirty="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085443" y="3867923"/>
            <a:ext cx="326713" cy="461665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2400" dirty="0" smtClean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B</a:t>
            </a:r>
            <a:endParaRPr lang="ko-KR" altLang="en-US" sz="2400" dirty="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346392" y="3687808"/>
            <a:ext cx="326713" cy="461665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2400" dirty="0" smtClean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C</a:t>
            </a:r>
            <a:endParaRPr lang="ko-KR" altLang="en-US" sz="2400" dirty="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607340" y="3507693"/>
            <a:ext cx="326713" cy="461665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2400" dirty="0" smtClean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D</a:t>
            </a:r>
            <a:endParaRPr lang="ko-KR" altLang="en-US" sz="2400" dirty="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868287" y="3327577"/>
            <a:ext cx="326713" cy="461665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2400" dirty="0" smtClean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E</a:t>
            </a:r>
            <a:endParaRPr lang="ko-KR" altLang="en-US" sz="2400" dirty="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cxnSp>
        <p:nvCxnSpPr>
          <p:cNvPr id="45" name="직선 연결선 67"/>
          <p:cNvCxnSpPr/>
          <p:nvPr/>
        </p:nvCxnSpPr>
        <p:spPr>
          <a:xfrm rot="5400000">
            <a:off x="4079750" y="2898782"/>
            <a:ext cx="1882113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직선 연결선 68"/>
          <p:cNvCxnSpPr/>
          <p:nvPr/>
        </p:nvCxnSpPr>
        <p:spPr>
          <a:xfrm rot="5400000">
            <a:off x="5455487" y="2802745"/>
            <a:ext cx="169004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직선 연결선 69"/>
          <p:cNvCxnSpPr/>
          <p:nvPr/>
        </p:nvCxnSpPr>
        <p:spPr>
          <a:xfrm rot="5400000">
            <a:off x="6810316" y="2710327"/>
            <a:ext cx="1505201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직선 연결선 70"/>
          <p:cNvCxnSpPr/>
          <p:nvPr/>
        </p:nvCxnSpPr>
        <p:spPr>
          <a:xfrm rot="5400000">
            <a:off x="332763" y="3079297"/>
            <a:ext cx="2243144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직선 연결선 71"/>
          <p:cNvCxnSpPr/>
          <p:nvPr/>
        </p:nvCxnSpPr>
        <p:spPr>
          <a:xfrm rot="5400000">
            <a:off x="1691932" y="2987847"/>
            <a:ext cx="2060243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직선 연결선 72"/>
          <p:cNvCxnSpPr/>
          <p:nvPr/>
        </p:nvCxnSpPr>
        <p:spPr>
          <a:xfrm rot="5400000">
            <a:off x="3047267" y="2898783"/>
            <a:ext cx="1882115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80"/>
          <p:cNvSpPr>
            <a:spLocks noChangeArrowheads="1"/>
          </p:cNvSpPr>
          <p:nvPr/>
        </p:nvSpPr>
        <p:spPr bwMode="auto">
          <a:xfrm>
            <a:off x="1715590" y="3772934"/>
            <a:ext cx="895981" cy="366561"/>
          </a:xfrm>
          <a:prstGeom prst="ellipse">
            <a:avLst/>
          </a:prstGeom>
          <a:gradFill rotWithShape="1">
            <a:gsLst>
              <a:gs pos="0">
                <a:schemeClr val="tx1">
                  <a:alpha val="40000"/>
                </a:scheme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Oval 80"/>
          <p:cNvSpPr>
            <a:spLocks noChangeArrowheads="1"/>
          </p:cNvSpPr>
          <p:nvPr/>
        </p:nvSpPr>
        <p:spPr bwMode="auto">
          <a:xfrm>
            <a:off x="2900094" y="3600503"/>
            <a:ext cx="895981" cy="366561"/>
          </a:xfrm>
          <a:prstGeom prst="ellipse">
            <a:avLst/>
          </a:prstGeom>
          <a:gradFill rotWithShape="1">
            <a:gsLst>
              <a:gs pos="0">
                <a:schemeClr val="tx1">
                  <a:alpha val="40000"/>
                </a:scheme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Oval 80"/>
          <p:cNvSpPr>
            <a:spLocks noChangeArrowheads="1"/>
          </p:cNvSpPr>
          <p:nvPr/>
        </p:nvSpPr>
        <p:spPr bwMode="auto">
          <a:xfrm>
            <a:off x="4079028" y="3428071"/>
            <a:ext cx="895981" cy="366561"/>
          </a:xfrm>
          <a:prstGeom prst="ellipse">
            <a:avLst/>
          </a:prstGeom>
          <a:gradFill rotWithShape="1">
            <a:gsLst>
              <a:gs pos="0">
                <a:schemeClr val="tx1">
                  <a:alpha val="40000"/>
                </a:scheme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Oval 80"/>
          <p:cNvSpPr>
            <a:spLocks noChangeArrowheads="1"/>
          </p:cNvSpPr>
          <p:nvPr/>
        </p:nvSpPr>
        <p:spPr bwMode="auto">
          <a:xfrm>
            <a:off x="5257962" y="3255638"/>
            <a:ext cx="895981" cy="366561"/>
          </a:xfrm>
          <a:prstGeom prst="ellipse">
            <a:avLst/>
          </a:prstGeom>
          <a:gradFill rotWithShape="1">
            <a:gsLst>
              <a:gs pos="0">
                <a:schemeClr val="tx1">
                  <a:alpha val="40000"/>
                </a:scheme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Oval 80"/>
          <p:cNvSpPr>
            <a:spLocks noChangeArrowheads="1"/>
          </p:cNvSpPr>
          <p:nvPr/>
        </p:nvSpPr>
        <p:spPr bwMode="auto">
          <a:xfrm>
            <a:off x="6446339" y="3083206"/>
            <a:ext cx="895981" cy="366561"/>
          </a:xfrm>
          <a:prstGeom prst="ellipse">
            <a:avLst/>
          </a:prstGeom>
          <a:gradFill rotWithShape="1">
            <a:gsLst>
              <a:gs pos="0">
                <a:schemeClr val="tx1">
                  <a:alpha val="40000"/>
                </a:scheme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타원 78"/>
          <p:cNvSpPr/>
          <p:nvPr/>
        </p:nvSpPr>
        <p:spPr>
          <a:xfrm>
            <a:off x="1751006" y="3157867"/>
            <a:ext cx="819292" cy="819293"/>
          </a:xfrm>
          <a:prstGeom prst="ellipse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7" name="그룹 60"/>
          <p:cNvGrpSpPr>
            <a:grpSpLocks/>
          </p:cNvGrpSpPr>
          <p:nvPr/>
        </p:nvGrpSpPr>
        <p:grpSpPr bwMode="auto">
          <a:xfrm>
            <a:off x="1715590" y="3155810"/>
            <a:ext cx="904056" cy="819493"/>
            <a:chOff x="5075123" y="3442121"/>
            <a:chExt cx="2481953" cy="2249809"/>
          </a:xfrm>
        </p:grpSpPr>
        <p:sp>
          <p:nvSpPr>
            <p:cNvPr id="58" name="타원 80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1513"/>
              <a:ext cx="1550517" cy="831542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4999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 sz="1400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61" name="자유형 83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자유형 84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Oval 26"/>
            <p:cNvSpPr>
              <a:spLocks noChangeAspect="1" noChangeArrowheads="1"/>
            </p:cNvSpPr>
            <p:nvPr/>
          </p:nvSpPr>
          <p:spPr bwMode="auto">
            <a:xfrm rot="8100000">
              <a:off x="6006559" y="4664813"/>
              <a:ext cx="1550517" cy="831542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4" name="TextBox 72"/>
          <p:cNvSpPr txBox="1">
            <a:spLocks noChangeArrowheads="1"/>
          </p:cNvSpPr>
          <p:nvPr/>
        </p:nvSpPr>
        <p:spPr bwMode="auto">
          <a:xfrm>
            <a:off x="1800652" y="3373017"/>
            <a:ext cx="6970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타원 87"/>
          <p:cNvSpPr/>
          <p:nvPr/>
        </p:nvSpPr>
        <p:spPr>
          <a:xfrm>
            <a:off x="2928349" y="2985434"/>
            <a:ext cx="819292" cy="819293"/>
          </a:xfrm>
          <a:prstGeom prst="ellipse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6" name="그룹 60"/>
          <p:cNvGrpSpPr>
            <a:grpSpLocks/>
          </p:cNvGrpSpPr>
          <p:nvPr/>
        </p:nvGrpSpPr>
        <p:grpSpPr bwMode="auto">
          <a:xfrm>
            <a:off x="2896415" y="2983378"/>
            <a:ext cx="904056" cy="819493"/>
            <a:chOff x="5075123" y="3442121"/>
            <a:chExt cx="2481953" cy="2249809"/>
          </a:xfrm>
        </p:grpSpPr>
        <p:sp>
          <p:nvSpPr>
            <p:cNvPr id="67" name="타원 89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1513"/>
              <a:ext cx="1550517" cy="831542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4999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 sz="1400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70" name="자유형 92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" name="자유형 93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Oval 26"/>
            <p:cNvSpPr>
              <a:spLocks noChangeAspect="1" noChangeArrowheads="1"/>
            </p:cNvSpPr>
            <p:nvPr/>
          </p:nvSpPr>
          <p:spPr bwMode="auto">
            <a:xfrm rot="8100000">
              <a:off x="6006559" y="4664813"/>
              <a:ext cx="1550517" cy="831542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3" name="TextBox 72"/>
          <p:cNvSpPr txBox="1">
            <a:spLocks noChangeArrowheads="1"/>
          </p:cNvSpPr>
          <p:nvPr/>
        </p:nvSpPr>
        <p:spPr bwMode="auto">
          <a:xfrm>
            <a:off x="2977995" y="3200585"/>
            <a:ext cx="6970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타원 96"/>
          <p:cNvSpPr/>
          <p:nvPr/>
        </p:nvSpPr>
        <p:spPr>
          <a:xfrm>
            <a:off x="4100122" y="2813002"/>
            <a:ext cx="819292" cy="819293"/>
          </a:xfrm>
          <a:prstGeom prst="ellipse">
            <a:avLst/>
          </a:prstGeom>
          <a:ln/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5" name="그룹 60"/>
          <p:cNvGrpSpPr>
            <a:grpSpLocks/>
          </p:cNvGrpSpPr>
          <p:nvPr/>
        </p:nvGrpSpPr>
        <p:grpSpPr bwMode="auto">
          <a:xfrm>
            <a:off x="4068188" y="2810945"/>
            <a:ext cx="904056" cy="819493"/>
            <a:chOff x="5075123" y="3442121"/>
            <a:chExt cx="2481953" cy="2249809"/>
          </a:xfrm>
        </p:grpSpPr>
        <p:sp>
          <p:nvSpPr>
            <p:cNvPr id="76" name="타원 98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1513"/>
              <a:ext cx="1550517" cy="831542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4999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 sz="1400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79" name="자유형 101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" name="자유형 102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" name="Oval 26"/>
            <p:cNvSpPr>
              <a:spLocks noChangeAspect="1" noChangeArrowheads="1"/>
            </p:cNvSpPr>
            <p:nvPr/>
          </p:nvSpPr>
          <p:spPr bwMode="auto">
            <a:xfrm rot="8100000">
              <a:off x="6006559" y="4664813"/>
              <a:ext cx="1550517" cy="831542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2" name="TextBox 72"/>
          <p:cNvSpPr txBox="1">
            <a:spLocks noChangeArrowheads="1"/>
          </p:cNvSpPr>
          <p:nvPr/>
        </p:nvSpPr>
        <p:spPr bwMode="auto">
          <a:xfrm>
            <a:off x="4149768" y="3028153"/>
            <a:ext cx="6970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타원 105"/>
          <p:cNvSpPr/>
          <p:nvPr/>
        </p:nvSpPr>
        <p:spPr>
          <a:xfrm>
            <a:off x="5271896" y="2640570"/>
            <a:ext cx="819292" cy="819293"/>
          </a:xfrm>
          <a:prstGeom prst="ellipse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4" name="그룹 60"/>
          <p:cNvGrpSpPr>
            <a:grpSpLocks/>
          </p:cNvGrpSpPr>
          <p:nvPr/>
        </p:nvGrpSpPr>
        <p:grpSpPr bwMode="auto">
          <a:xfrm>
            <a:off x="5239961" y="2638513"/>
            <a:ext cx="904056" cy="819493"/>
            <a:chOff x="5075123" y="3442121"/>
            <a:chExt cx="2481953" cy="2249809"/>
          </a:xfrm>
        </p:grpSpPr>
        <p:sp>
          <p:nvSpPr>
            <p:cNvPr id="85" name="타원 107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1513"/>
              <a:ext cx="1550517" cy="831542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7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4999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 sz="1400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88" name="자유형 110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9" name="자유형 112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" name="Oval 26"/>
            <p:cNvSpPr>
              <a:spLocks noChangeAspect="1" noChangeArrowheads="1"/>
            </p:cNvSpPr>
            <p:nvPr/>
          </p:nvSpPr>
          <p:spPr bwMode="auto">
            <a:xfrm rot="8100000">
              <a:off x="6006559" y="4664813"/>
              <a:ext cx="1550517" cy="831542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1" name="TextBox 72"/>
          <p:cNvSpPr txBox="1">
            <a:spLocks noChangeArrowheads="1"/>
          </p:cNvSpPr>
          <p:nvPr/>
        </p:nvSpPr>
        <p:spPr bwMode="auto">
          <a:xfrm>
            <a:off x="5321541" y="2855721"/>
            <a:ext cx="6970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타원 115"/>
          <p:cNvSpPr/>
          <p:nvPr/>
        </p:nvSpPr>
        <p:spPr>
          <a:xfrm>
            <a:off x="6453112" y="2468138"/>
            <a:ext cx="819292" cy="819293"/>
          </a:xfrm>
          <a:prstGeom prst="ellipse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3" name="그룹 60"/>
          <p:cNvGrpSpPr>
            <a:grpSpLocks/>
          </p:cNvGrpSpPr>
          <p:nvPr/>
        </p:nvGrpSpPr>
        <p:grpSpPr bwMode="auto">
          <a:xfrm>
            <a:off x="6421177" y="2466081"/>
            <a:ext cx="904056" cy="819493"/>
            <a:chOff x="5075123" y="3442121"/>
            <a:chExt cx="2481953" cy="2249809"/>
          </a:xfrm>
        </p:grpSpPr>
        <p:sp>
          <p:nvSpPr>
            <p:cNvPr id="94" name="타원 117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5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1513"/>
              <a:ext cx="1550517" cy="831542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6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4999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 sz="1400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97" name="자유형 120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" name="자유형 121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" name="Oval 26"/>
            <p:cNvSpPr>
              <a:spLocks noChangeAspect="1" noChangeArrowheads="1"/>
            </p:cNvSpPr>
            <p:nvPr/>
          </p:nvSpPr>
          <p:spPr bwMode="auto">
            <a:xfrm rot="8100000">
              <a:off x="6006559" y="4664813"/>
              <a:ext cx="1550517" cy="831542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0" name="TextBox 72"/>
          <p:cNvSpPr txBox="1">
            <a:spLocks noChangeArrowheads="1"/>
          </p:cNvSpPr>
          <p:nvPr/>
        </p:nvSpPr>
        <p:spPr bwMode="auto">
          <a:xfrm>
            <a:off x="6502757" y="2683288"/>
            <a:ext cx="6970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1" name="직선 연결선 124"/>
          <p:cNvCxnSpPr/>
          <p:nvPr/>
        </p:nvCxnSpPr>
        <p:spPr>
          <a:xfrm rot="5400000">
            <a:off x="1365246" y="3079296"/>
            <a:ext cx="2243142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직선 연결선 125"/>
          <p:cNvCxnSpPr/>
          <p:nvPr/>
        </p:nvCxnSpPr>
        <p:spPr>
          <a:xfrm rot="5400000">
            <a:off x="2724414" y="2987846"/>
            <a:ext cx="2060242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직선 연결선 126"/>
          <p:cNvCxnSpPr/>
          <p:nvPr/>
        </p:nvCxnSpPr>
        <p:spPr>
          <a:xfrm rot="5400000">
            <a:off x="4423007" y="2802745"/>
            <a:ext cx="169004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직선 연결선 127"/>
          <p:cNvCxnSpPr/>
          <p:nvPr/>
        </p:nvCxnSpPr>
        <p:spPr>
          <a:xfrm rot="5400000">
            <a:off x="5762467" y="2710327"/>
            <a:ext cx="1505204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5" name="그룹 43"/>
          <p:cNvGrpSpPr/>
          <p:nvPr/>
        </p:nvGrpSpPr>
        <p:grpSpPr>
          <a:xfrm>
            <a:off x="2626120" y="1354929"/>
            <a:ext cx="1233115" cy="586806"/>
            <a:chOff x="2212690" y="2123855"/>
            <a:chExt cx="1528763" cy="608261"/>
          </a:xfrm>
        </p:grpSpPr>
        <p:sp>
          <p:nvSpPr>
            <p:cNvPr id="106" name="TextBox 105"/>
            <p:cNvSpPr txBox="1"/>
            <p:nvPr/>
          </p:nvSpPr>
          <p:spPr>
            <a:xfrm>
              <a:off x="2231740" y="2123855"/>
              <a:ext cx="1490663" cy="343411"/>
            </a:xfrm>
            <a:prstGeom prst="rect">
              <a:avLst/>
            </a:prstGeom>
            <a:noFill/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ea typeface="휴먼둥근헤드라인" pitchFamily="18" charset="-127"/>
                  <a:cs typeface="Arial" pitchFamily="34" charset="0"/>
                </a:rPr>
                <a:t>TEXT HERE</a:t>
              </a:r>
              <a:endParaRPr lang="ko-KR" altLang="en-US" sz="1200" dirty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endParaRPr>
            </a:p>
          </p:txBody>
        </p:sp>
        <p:sp>
          <p:nvSpPr>
            <p:cNvPr id="107" name="TextBox 106"/>
            <p:cNvSpPr txBox="1"/>
            <p:nvPr/>
          </p:nvSpPr>
          <p:spPr bwMode="auto">
            <a:xfrm>
              <a:off x="2212690" y="2349280"/>
              <a:ext cx="1528763" cy="38283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</a:t>
              </a:r>
              <a:endParaRPr kumimoji="0"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</a:t>
              </a:r>
              <a:endParaRPr kumimoji="0" lang="en-US" altLang="ko-KR" sz="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8" name="그룹 43"/>
          <p:cNvGrpSpPr/>
          <p:nvPr/>
        </p:nvGrpSpPr>
        <p:grpSpPr>
          <a:xfrm>
            <a:off x="3891340" y="1355503"/>
            <a:ext cx="1233115" cy="586806"/>
            <a:chOff x="2212690" y="2123855"/>
            <a:chExt cx="1528763" cy="608261"/>
          </a:xfrm>
        </p:grpSpPr>
        <p:sp>
          <p:nvSpPr>
            <p:cNvPr id="109" name="TextBox 108"/>
            <p:cNvSpPr txBox="1"/>
            <p:nvPr/>
          </p:nvSpPr>
          <p:spPr>
            <a:xfrm>
              <a:off x="2231740" y="2123855"/>
              <a:ext cx="1490663" cy="343411"/>
            </a:xfrm>
            <a:prstGeom prst="rect">
              <a:avLst/>
            </a:prstGeom>
            <a:noFill/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ea typeface="휴먼둥근헤드라인" pitchFamily="18" charset="-127"/>
                  <a:cs typeface="Arial" pitchFamily="34" charset="0"/>
                </a:rPr>
                <a:t>TEXT HERE</a:t>
              </a:r>
              <a:endParaRPr lang="ko-KR" altLang="en-US" sz="1200" dirty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 bwMode="auto">
            <a:xfrm>
              <a:off x="2212690" y="2349280"/>
              <a:ext cx="1528763" cy="38283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</a:t>
              </a:r>
              <a:endParaRPr kumimoji="0"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</a:t>
              </a:r>
              <a:endParaRPr kumimoji="0" lang="en-US" altLang="ko-KR" sz="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1" name="그룹 43"/>
          <p:cNvGrpSpPr/>
          <p:nvPr/>
        </p:nvGrpSpPr>
        <p:grpSpPr>
          <a:xfrm>
            <a:off x="5156560" y="1356077"/>
            <a:ext cx="1233115" cy="586806"/>
            <a:chOff x="2212690" y="2123855"/>
            <a:chExt cx="1528763" cy="608261"/>
          </a:xfrm>
        </p:grpSpPr>
        <p:sp>
          <p:nvSpPr>
            <p:cNvPr id="112" name="TextBox 111"/>
            <p:cNvSpPr txBox="1"/>
            <p:nvPr/>
          </p:nvSpPr>
          <p:spPr>
            <a:xfrm>
              <a:off x="2231740" y="2123855"/>
              <a:ext cx="1490663" cy="343411"/>
            </a:xfrm>
            <a:prstGeom prst="rect">
              <a:avLst/>
            </a:prstGeom>
            <a:noFill/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ea typeface="휴먼둥근헤드라인" pitchFamily="18" charset="-127"/>
                  <a:cs typeface="Arial" pitchFamily="34" charset="0"/>
                </a:rPr>
                <a:t>TEXT HERE</a:t>
              </a:r>
              <a:endParaRPr lang="ko-KR" altLang="en-US" sz="1200" dirty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endParaRPr>
            </a:p>
          </p:txBody>
        </p:sp>
        <p:sp>
          <p:nvSpPr>
            <p:cNvPr id="113" name="TextBox 112"/>
            <p:cNvSpPr txBox="1"/>
            <p:nvPr/>
          </p:nvSpPr>
          <p:spPr bwMode="auto">
            <a:xfrm>
              <a:off x="2212690" y="2349280"/>
              <a:ext cx="1528763" cy="38283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</a:t>
              </a:r>
              <a:endParaRPr kumimoji="0"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</a:t>
              </a:r>
              <a:endParaRPr kumimoji="0" lang="en-US" altLang="ko-KR" sz="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4" name="그룹 43"/>
          <p:cNvGrpSpPr/>
          <p:nvPr/>
        </p:nvGrpSpPr>
        <p:grpSpPr>
          <a:xfrm>
            <a:off x="6421780" y="1356651"/>
            <a:ext cx="1233115" cy="586806"/>
            <a:chOff x="2212690" y="2123855"/>
            <a:chExt cx="1528763" cy="608261"/>
          </a:xfrm>
        </p:grpSpPr>
        <p:sp>
          <p:nvSpPr>
            <p:cNvPr id="115" name="TextBox 114"/>
            <p:cNvSpPr txBox="1"/>
            <p:nvPr/>
          </p:nvSpPr>
          <p:spPr>
            <a:xfrm>
              <a:off x="2231740" y="2123855"/>
              <a:ext cx="1490663" cy="343411"/>
            </a:xfrm>
            <a:prstGeom prst="rect">
              <a:avLst/>
            </a:prstGeom>
            <a:noFill/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ea typeface="휴먼둥근헤드라인" pitchFamily="18" charset="-127"/>
                  <a:cs typeface="Arial" pitchFamily="34" charset="0"/>
                </a:rPr>
                <a:t>TEXT HERE</a:t>
              </a:r>
              <a:endParaRPr lang="ko-KR" altLang="en-US" sz="1200" dirty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endParaRPr>
            </a:p>
          </p:txBody>
        </p:sp>
        <p:sp>
          <p:nvSpPr>
            <p:cNvPr id="116" name="TextBox 115"/>
            <p:cNvSpPr txBox="1"/>
            <p:nvPr/>
          </p:nvSpPr>
          <p:spPr bwMode="auto">
            <a:xfrm>
              <a:off x="2212690" y="2349280"/>
              <a:ext cx="1528763" cy="38283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</a:t>
              </a:r>
              <a:endParaRPr kumimoji="0"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</a:t>
              </a:r>
              <a:endParaRPr kumimoji="0" lang="en-US" altLang="ko-KR" sz="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Free PPT Chart Diagrams : ALLPPT.com</a:t>
            </a:r>
            <a:endParaRPr lang="en-US" altLang="ko-K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>
            <a:hlinkClick r:id="rId2"/>
          </p:cNvPr>
          <p:cNvSpPr txBox="1"/>
          <p:nvPr/>
        </p:nvSpPr>
        <p:spPr>
          <a:xfrm>
            <a:off x="-9947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44674" y="699542"/>
            <a:ext cx="65356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모서리가 둥근 직사각형 26"/>
          <p:cNvSpPr/>
          <p:nvPr/>
        </p:nvSpPr>
        <p:spPr>
          <a:xfrm>
            <a:off x="2697844" y="1275606"/>
            <a:ext cx="1089044" cy="747384"/>
          </a:xfrm>
          <a:prstGeom prst="round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모서리가 둥근 직사각형 27"/>
          <p:cNvSpPr/>
          <p:nvPr/>
        </p:nvSpPr>
        <p:spPr>
          <a:xfrm>
            <a:off x="3960713" y="1275606"/>
            <a:ext cx="1089044" cy="747384"/>
          </a:xfrm>
          <a:prstGeom prst="roundRect">
            <a:avLst/>
          </a:prstGeom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모서리가 둥근 직사각형 28"/>
          <p:cNvSpPr/>
          <p:nvPr/>
        </p:nvSpPr>
        <p:spPr>
          <a:xfrm>
            <a:off x="5238947" y="1275606"/>
            <a:ext cx="1089044" cy="747384"/>
          </a:xfrm>
          <a:prstGeom prst="round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모서리가 둥근 직사각형 29"/>
          <p:cNvSpPr/>
          <p:nvPr/>
        </p:nvSpPr>
        <p:spPr>
          <a:xfrm>
            <a:off x="6494133" y="1275606"/>
            <a:ext cx="1089044" cy="747384"/>
          </a:xfrm>
          <a:prstGeom prst="round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모서리가 둥근 직사각형 30"/>
          <p:cNvSpPr/>
          <p:nvPr/>
        </p:nvSpPr>
        <p:spPr>
          <a:xfrm>
            <a:off x="1427292" y="1275606"/>
            <a:ext cx="1089044" cy="747384"/>
          </a:xfrm>
          <a:prstGeom prst="round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" name="그룹 31"/>
          <p:cNvGrpSpPr/>
          <p:nvPr/>
        </p:nvGrpSpPr>
        <p:grpSpPr>
          <a:xfrm>
            <a:off x="1484526" y="4390060"/>
            <a:ext cx="6117530" cy="36301"/>
            <a:chOff x="611559" y="5049179"/>
            <a:chExt cx="5543328" cy="45005"/>
          </a:xfrm>
          <a:scene3d>
            <a:camera prst="perspectiveBelow"/>
            <a:lightRig rig="balanced" dir="t"/>
          </a:scene3d>
        </p:grpSpPr>
        <p:cxnSp>
          <p:nvCxnSpPr>
            <p:cNvPr id="11" name="직선 연결선 32"/>
            <p:cNvCxnSpPr/>
            <p:nvPr/>
          </p:nvCxnSpPr>
          <p:spPr>
            <a:xfrm>
              <a:off x="611559" y="5091251"/>
              <a:ext cx="945105" cy="0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  <a:alpha val="10000"/>
                </a:schemeClr>
              </a:solidFill>
            </a:ln>
            <a:sp3d prstMaterial="matte">
              <a:bevelT w="0" h="1524000"/>
            </a:sp3d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직선 연결선 33"/>
            <p:cNvCxnSpPr/>
            <p:nvPr/>
          </p:nvCxnSpPr>
          <p:spPr>
            <a:xfrm>
              <a:off x="1767687" y="5094184"/>
              <a:ext cx="945105" cy="0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  <a:alpha val="10000"/>
                </a:schemeClr>
              </a:solidFill>
            </a:ln>
            <a:sp3d prstMaterial="matte">
              <a:bevelT w="0" h="1524000"/>
            </a:sp3d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직선 연결선 34"/>
            <p:cNvCxnSpPr/>
            <p:nvPr/>
          </p:nvCxnSpPr>
          <p:spPr>
            <a:xfrm>
              <a:off x="2922065" y="5094184"/>
              <a:ext cx="945105" cy="0"/>
            </a:xfrm>
            <a:prstGeom prst="line">
              <a:avLst/>
            </a:prstGeom>
            <a:ln w="12700">
              <a:solidFill>
                <a:schemeClr val="tx2">
                  <a:alpha val="10000"/>
                </a:schemeClr>
              </a:solidFill>
            </a:ln>
            <a:sp3d prstMaterial="matte">
              <a:bevelT w="0" h="1524000"/>
            </a:sp3d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직선 연결선 35"/>
            <p:cNvCxnSpPr/>
            <p:nvPr/>
          </p:nvCxnSpPr>
          <p:spPr>
            <a:xfrm>
              <a:off x="4074691" y="5094184"/>
              <a:ext cx="945105" cy="0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  <a:alpha val="10000"/>
                </a:schemeClr>
              </a:solidFill>
            </a:ln>
            <a:sp3d prstMaterial="matte">
              <a:bevelT w="0" h="1524000"/>
            </a:sp3d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직선 연결선 36"/>
            <p:cNvCxnSpPr/>
            <p:nvPr/>
          </p:nvCxnSpPr>
          <p:spPr>
            <a:xfrm>
              <a:off x="5209782" y="5049179"/>
              <a:ext cx="945105" cy="0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  <a:alpha val="10000"/>
                </a:schemeClr>
              </a:solidFill>
            </a:ln>
            <a:sp3d prstMaterial="matte">
              <a:bevelT w="0" h="1524000"/>
            </a:sp3d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그룹 37"/>
          <p:cNvGrpSpPr/>
          <p:nvPr/>
        </p:nvGrpSpPr>
        <p:grpSpPr>
          <a:xfrm>
            <a:off x="1443330" y="3555125"/>
            <a:ext cx="6086124" cy="762332"/>
            <a:chOff x="611559" y="4146145"/>
            <a:chExt cx="5514870" cy="945106"/>
          </a:xfrm>
          <a:scene3d>
            <a:camera prst="perspectiveBelow"/>
            <a:lightRig rig="balanced" dir="t"/>
          </a:scene3d>
        </p:grpSpPr>
        <p:cxnSp>
          <p:nvCxnSpPr>
            <p:cNvPr id="17" name="직선 연결선 38"/>
            <p:cNvCxnSpPr/>
            <p:nvPr/>
          </p:nvCxnSpPr>
          <p:spPr>
            <a:xfrm>
              <a:off x="611559" y="5091251"/>
              <a:ext cx="945105" cy="0"/>
            </a:xfrm>
            <a:prstGeom prst="line">
              <a:avLst/>
            </a:prstGeom>
            <a:ln w="254000">
              <a:solidFill>
                <a:schemeClr val="bg1">
                  <a:lumMod val="75000"/>
                </a:schemeClr>
              </a:solidFill>
            </a:ln>
            <a:sp3d prstMaterial="matte">
              <a:bevelT w="0" h="1524000"/>
            </a:sp3d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직선 연결선 39"/>
            <p:cNvCxnSpPr/>
            <p:nvPr/>
          </p:nvCxnSpPr>
          <p:spPr>
            <a:xfrm>
              <a:off x="1767687" y="4854974"/>
              <a:ext cx="945105" cy="0"/>
            </a:xfrm>
            <a:prstGeom prst="line">
              <a:avLst/>
            </a:prstGeom>
            <a:ln w="254000">
              <a:solidFill>
                <a:schemeClr val="bg1">
                  <a:lumMod val="75000"/>
                </a:schemeClr>
              </a:solidFill>
            </a:ln>
            <a:sp3d prstMaterial="matte">
              <a:bevelT w="0" h="1524000"/>
            </a:sp3d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직선 연결선 40"/>
            <p:cNvCxnSpPr/>
            <p:nvPr/>
          </p:nvCxnSpPr>
          <p:spPr>
            <a:xfrm>
              <a:off x="2922065" y="4618697"/>
              <a:ext cx="945105" cy="0"/>
            </a:xfrm>
            <a:prstGeom prst="line">
              <a:avLst/>
            </a:prstGeom>
            <a:ln w="254000"/>
            <a:sp3d prstMaterial="matte">
              <a:bevelT w="0" h="1524000"/>
            </a:sp3d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연결선 41"/>
            <p:cNvCxnSpPr/>
            <p:nvPr/>
          </p:nvCxnSpPr>
          <p:spPr>
            <a:xfrm>
              <a:off x="4074691" y="4382421"/>
              <a:ext cx="945105" cy="0"/>
            </a:xfrm>
            <a:prstGeom prst="line">
              <a:avLst/>
            </a:prstGeom>
            <a:ln w="254000">
              <a:solidFill>
                <a:schemeClr val="bg1">
                  <a:lumMod val="75000"/>
                </a:schemeClr>
              </a:solidFill>
            </a:ln>
            <a:sp3d prstMaterial="matte">
              <a:bevelT w="0" h="1524000"/>
            </a:sp3d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직선 연결선 42"/>
            <p:cNvCxnSpPr/>
            <p:nvPr/>
          </p:nvCxnSpPr>
          <p:spPr>
            <a:xfrm>
              <a:off x="5181324" y="4146145"/>
              <a:ext cx="945105" cy="0"/>
            </a:xfrm>
            <a:prstGeom prst="line">
              <a:avLst/>
            </a:prstGeom>
            <a:ln w="254000">
              <a:solidFill>
                <a:schemeClr val="bg1">
                  <a:lumMod val="75000"/>
                </a:schemeClr>
              </a:solidFill>
            </a:ln>
            <a:sp3d prstMaterial="matte">
              <a:bevelT w="0" h="1524000"/>
            </a:sp3d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그룹 43"/>
          <p:cNvGrpSpPr/>
          <p:nvPr/>
        </p:nvGrpSpPr>
        <p:grpSpPr>
          <a:xfrm>
            <a:off x="1353585" y="1368985"/>
            <a:ext cx="1233115" cy="586806"/>
            <a:chOff x="2212690" y="2123855"/>
            <a:chExt cx="1528763" cy="608261"/>
          </a:xfrm>
        </p:grpSpPr>
        <p:sp>
          <p:nvSpPr>
            <p:cNvPr id="23" name="TextBox 22"/>
            <p:cNvSpPr txBox="1"/>
            <p:nvPr/>
          </p:nvSpPr>
          <p:spPr>
            <a:xfrm>
              <a:off x="2231740" y="2123855"/>
              <a:ext cx="1490663" cy="343411"/>
            </a:xfrm>
            <a:prstGeom prst="rect">
              <a:avLst/>
            </a:prstGeom>
            <a:noFill/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ea typeface="휴먼둥근헤드라인" pitchFamily="18" charset="-127"/>
                  <a:cs typeface="Arial" pitchFamily="34" charset="0"/>
                </a:rPr>
                <a:t>TEXT HERE</a:t>
              </a:r>
              <a:endParaRPr lang="ko-KR" altLang="en-US" sz="1200" dirty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 bwMode="auto">
            <a:xfrm>
              <a:off x="2212690" y="2349280"/>
              <a:ext cx="1528763" cy="38283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</a:t>
              </a:r>
              <a:endParaRPr kumimoji="0"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</a:t>
              </a:r>
              <a:endParaRPr kumimoji="0" lang="en-US" altLang="ko-KR" sz="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1484526" y="4371950"/>
            <a:ext cx="6078389" cy="469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/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824495" y="4048037"/>
            <a:ext cx="326713" cy="461665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2400" dirty="0" smtClean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A</a:t>
            </a:r>
            <a:endParaRPr lang="ko-KR" altLang="en-US" sz="2400" dirty="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085443" y="3867923"/>
            <a:ext cx="326713" cy="461665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2400" dirty="0" smtClean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B</a:t>
            </a:r>
            <a:endParaRPr lang="ko-KR" altLang="en-US" sz="2400" dirty="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346392" y="3687808"/>
            <a:ext cx="326713" cy="461665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2400" dirty="0" smtClean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C</a:t>
            </a:r>
            <a:endParaRPr lang="ko-KR" altLang="en-US" sz="2400" dirty="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607340" y="3507693"/>
            <a:ext cx="326713" cy="461665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2400" dirty="0" smtClean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D</a:t>
            </a:r>
            <a:endParaRPr lang="ko-KR" altLang="en-US" sz="2400" dirty="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868287" y="3327577"/>
            <a:ext cx="326713" cy="461665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2400" dirty="0" smtClean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E</a:t>
            </a:r>
            <a:endParaRPr lang="ko-KR" altLang="en-US" sz="2400" dirty="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cxnSp>
        <p:nvCxnSpPr>
          <p:cNvPr id="31" name="직선 연결선 67"/>
          <p:cNvCxnSpPr/>
          <p:nvPr/>
        </p:nvCxnSpPr>
        <p:spPr>
          <a:xfrm rot="5400000">
            <a:off x="4079750" y="2898782"/>
            <a:ext cx="188211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ash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연결선 68"/>
          <p:cNvCxnSpPr/>
          <p:nvPr/>
        </p:nvCxnSpPr>
        <p:spPr>
          <a:xfrm rot="5400000">
            <a:off x="5455487" y="2802745"/>
            <a:ext cx="169004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ash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69"/>
          <p:cNvCxnSpPr/>
          <p:nvPr/>
        </p:nvCxnSpPr>
        <p:spPr>
          <a:xfrm rot="5400000">
            <a:off x="6810316" y="2710327"/>
            <a:ext cx="1505201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ash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연결선 70"/>
          <p:cNvCxnSpPr/>
          <p:nvPr/>
        </p:nvCxnSpPr>
        <p:spPr>
          <a:xfrm rot="5400000">
            <a:off x="332763" y="3079297"/>
            <a:ext cx="2243144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ash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직선 연결선 71"/>
          <p:cNvCxnSpPr/>
          <p:nvPr/>
        </p:nvCxnSpPr>
        <p:spPr>
          <a:xfrm rot="5400000">
            <a:off x="1691932" y="2987847"/>
            <a:ext cx="206024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ash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직선 연결선 72"/>
          <p:cNvCxnSpPr/>
          <p:nvPr/>
        </p:nvCxnSpPr>
        <p:spPr>
          <a:xfrm rot="5400000">
            <a:off x="3047267" y="2898783"/>
            <a:ext cx="1882115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ash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80"/>
          <p:cNvSpPr>
            <a:spLocks noChangeArrowheads="1"/>
          </p:cNvSpPr>
          <p:nvPr/>
        </p:nvSpPr>
        <p:spPr bwMode="auto">
          <a:xfrm>
            <a:off x="1715590" y="3772934"/>
            <a:ext cx="895981" cy="366561"/>
          </a:xfrm>
          <a:prstGeom prst="ellipse">
            <a:avLst/>
          </a:prstGeom>
          <a:gradFill rotWithShape="1">
            <a:gsLst>
              <a:gs pos="0">
                <a:schemeClr val="tx1">
                  <a:alpha val="40000"/>
                </a:scheme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Oval 80"/>
          <p:cNvSpPr>
            <a:spLocks noChangeArrowheads="1"/>
          </p:cNvSpPr>
          <p:nvPr/>
        </p:nvSpPr>
        <p:spPr bwMode="auto">
          <a:xfrm>
            <a:off x="2900094" y="3600503"/>
            <a:ext cx="895981" cy="366561"/>
          </a:xfrm>
          <a:prstGeom prst="ellipse">
            <a:avLst/>
          </a:prstGeom>
          <a:gradFill rotWithShape="1">
            <a:gsLst>
              <a:gs pos="0">
                <a:schemeClr val="tx1">
                  <a:alpha val="40000"/>
                </a:scheme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Oval 80"/>
          <p:cNvSpPr>
            <a:spLocks noChangeArrowheads="1"/>
          </p:cNvSpPr>
          <p:nvPr/>
        </p:nvSpPr>
        <p:spPr bwMode="auto">
          <a:xfrm>
            <a:off x="4079028" y="3428071"/>
            <a:ext cx="895981" cy="366561"/>
          </a:xfrm>
          <a:prstGeom prst="ellipse">
            <a:avLst/>
          </a:prstGeom>
          <a:gradFill rotWithShape="1">
            <a:gsLst>
              <a:gs pos="0">
                <a:schemeClr val="tx1">
                  <a:alpha val="40000"/>
                </a:scheme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Oval 80"/>
          <p:cNvSpPr>
            <a:spLocks noChangeArrowheads="1"/>
          </p:cNvSpPr>
          <p:nvPr/>
        </p:nvSpPr>
        <p:spPr bwMode="auto">
          <a:xfrm>
            <a:off x="5257962" y="3255638"/>
            <a:ext cx="895981" cy="366561"/>
          </a:xfrm>
          <a:prstGeom prst="ellipse">
            <a:avLst/>
          </a:prstGeom>
          <a:gradFill rotWithShape="1">
            <a:gsLst>
              <a:gs pos="0">
                <a:schemeClr val="tx1">
                  <a:alpha val="40000"/>
                </a:scheme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Oval 80"/>
          <p:cNvSpPr>
            <a:spLocks noChangeArrowheads="1"/>
          </p:cNvSpPr>
          <p:nvPr/>
        </p:nvSpPr>
        <p:spPr bwMode="auto">
          <a:xfrm>
            <a:off x="6446339" y="3083206"/>
            <a:ext cx="895981" cy="366561"/>
          </a:xfrm>
          <a:prstGeom prst="ellipse">
            <a:avLst/>
          </a:prstGeom>
          <a:gradFill rotWithShape="1">
            <a:gsLst>
              <a:gs pos="0">
                <a:schemeClr val="tx1">
                  <a:alpha val="40000"/>
                </a:scheme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타원 78"/>
          <p:cNvSpPr/>
          <p:nvPr/>
        </p:nvSpPr>
        <p:spPr>
          <a:xfrm>
            <a:off x="1751006" y="3157867"/>
            <a:ext cx="819292" cy="819293"/>
          </a:xfrm>
          <a:prstGeom prst="ellipse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5" name="그룹 60"/>
          <p:cNvGrpSpPr>
            <a:grpSpLocks/>
          </p:cNvGrpSpPr>
          <p:nvPr/>
        </p:nvGrpSpPr>
        <p:grpSpPr bwMode="auto">
          <a:xfrm>
            <a:off x="1715590" y="3155810"/>
            <a:ext cx="904056" cy="819493"/>
            <a:chOff x="5075123" y="3442121"/>
            <a:chExt cx="2481953" cy="2249809"/>
          </a:xfrm>
        </p:grpSpPr>
        <p:sp>
          <p:nvSpPr>
            <p:cNvPr id="46" name="타원 80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1513"/>
              <a:ext cx="1550517" cy="831542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4999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 sz="1400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49" name="자유형 83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자유형 84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Oval 26"/>
            <p:cNvSpPr>
              <a:spLocks noChangeAspect="1" noChangeArrowheads="1"/>
            </p:cNvSpPr>
            <p:nvPr/>
          </p:nvSpPr>
          <p:spPr bwMode="auto">
            <a:xfrm rot="8100000">
              <a:off x="6006559" y="4664813"/>
              <a:ext cx="1550517" cy="831542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2" name="TextBox 72"/>
          <p:cNvSpPr txBox="1">
            <a:spLocks noChangeArrowheads="1"/>
          </p:cNvSpPr>
          <p:nvPr/>
        </p:nvSpPr>
        <p:spPr bwMode="auto">
          <a:xfrm>
            <a:off x="1800652" y="3373017"/>
            <a:ext cx="6970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타원 87"/>
          <p:cNvSpPr/>
          <p:nvPr/>
        </p:nvSpPr>
        <p:spPr>
          <a:xfrm>
            <a:off x="2928349" y="2985434"/>
            <a:ext cx="819292" cy="819293"/>
          </a:xfrm>
          <a:prstGeom prst="ellipse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4" name="그룹 60"/>
          <p:cNvGrpSpPr>
            <a:grpSpLocks/>
          </p:cNvGrpSpPr>
          <p:nvPr/>
        </p:nvGrpSpPr>
        <p:grpSpPr bwMode="auto">
          <a:xfrm>
            <a:off x="2896415" y="2983378"/>
            <a:ext cx="904056" cy="819493"/>
            <a:chOff x="5075123" y="3442121"/>
            <a:chExt cx="2481953" cy="2249809"/>
          </a:xfrm>
        </p:grpSpPr>
        <p:sp>
          <p:nvSpPr>
            <p:cNvPr id="55" name="타원 89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1513"/>
              <a:ext cx="1550517" cy="831542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4999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 sz="1400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58" name="자유형 92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자유형 93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Oval 26"/>
            <p:cNvSpPr>
              <a:spLocks noChangeAspect="1" noChangeArrowheads="1"/>
            </p:cNvSpPr>
            <p:nvPr/>
          </p:nvSpPr>
          <p:spPr bwMode="auto">
            <a:xfrm rot="8100000">
              <a:off x="6006559" y="4664813"/>
              <a:ext cx="1550517" cy="831542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2977995" y="3200585"/>
            <a:ext cx="6970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타원 96"/>
          <p:cNvSpPr/>
          <p:nvPr/>
        </p:nvSpPr>
        <p:spPr>
          <a:xfrm>
            <a:off x="4100122" y="2813002"/>
            <a:ext cx="819292" cy="819293"/>
          </a:xfrm>
          <a:prstGeom prst="ellipse">
            <a:avLst/>
          </a:prstGeom>
          <a:ln/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3" name="그룹 60"/>
          <p:cNvGrpSpPr>
            <a:grpSpLocks/>
          </p:cNvGrpSpPr>
          <p:nvPr/>
        </p:nvGrpSpPr>
        <p:grpSpPr bwMode="auto">
          <a:xfrm>
            <a:off x="4068188" y="2810945"/>
            <a:ext cx="904056" cy="819493"/>
            <a:chOff x="5075123" y="3442121"/>
            <a:chExt cx="2481953" cy="2249809"/>
          </a:xfrm>
        </p:grpSpPr>
        <p:sp>
          <p:nvSpPr>
            <p:cNvPr id="64" name="타원 98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1513"/>
              <a:ext cx="1550517" cy="831542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4999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 sz="1400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67" name="자유형 101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자유형 102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Oval 26"/>
            <p:cNvSpPr>
              <a:spLocks noChangeAspect="1" noChangeArrowheads="1"/>
            </p:cNvSpPr>
            <p:nvPr/>
          </p:nvSpPr>
          <p:spPr bwMode="auto">
            <a:xfrm rot="8100000">
              <a:off x="6006559" y="4664813"/>
              <a:ext cx="1550517" cy="831542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0" name="TextBox 72"/>
          <p:cNvSpPr txBox="1">
            <a:spLocks noChangeArrowheads="1"/>
          </p:cNvSpPr>
          <p:nvPr/>
        </p:nvSpPr>
        <p:spPr bwMode="auto">
          <a:xfrm>
            <a:off x="4149768" y="3028153"/>
            <a:ext cx="6970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타원 105"/>
          <p:cNvSpPr/>
          <p:nvPr/>
        </p:nvSpPr>
        <p:spPr>
          <a:xfrm>
            <a:off x="5271896" y="2640570"/>
            <a:ext cx="819292" cy="819293"/>
          </a:xfrm>
          <a:prstGeom prst="ellipse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2" name="그룹 60"/>
          <p:cNvGrpSpPr>
            <a:grpSpLocks/>
          </p:cNvGrpSpPr>
          <p:nvPr/>
        </p:nvGrpSpPr>
        <p:grpSpPr bwMode="auto">
          <a:xfrm>
            <a:off x="5239961" y="2638513"/>
            <a:ext cx="904056" cy="819493"/>
            <a:chOff x="5075123" y="3442121"/>
            <a:chExt cx="2481953" cy="2249809"/>
          </a:xfrm>
        </p:grpSpPr>
        <p:sp>
          <p:nvSpPr>
            <p:cNvPr id="73" name="타원 107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1513"/>
              <a:ext cx="1550517" cy="831542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4999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 sz="1400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76" name="자유형 110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자유형 112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" name="Oval 26"/>
            <p:cNvSpPr>
              <a:spLocks noChangeAspect="1" noChangeArrowheads="1"/>
            </p:cNvSpPr>
            <p:nvPr/>
          </p:nvSpPr>
          <p:spPr bwMode="auto">
            <a:xfrm rot="8100000">
              <a:off x="6006559" y="4664813"/>
              <a:ext cx="1550517" cy="831542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9" name="TextBox 72"/>
          <p:cNvSpPr txBox="1">
            <a:spLocks noChangeArrowheads="1"/>
          </p:cNvSpPr>
          <p:nvPr/>
        </p:nvSpPr>
        <p:spPr bwMode="auto">
          <a:xfrm>
            <a:off x="5321541" y="2855721"/>
            <a:ext cx="6970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타원 115"/>
          <p:cNvSpPr/>
          <p:nvPr/>
        </p:nvSpPr>
        <p:spPr>
          <a:xfrm>
            <a:off x="6453112" y="2468138"/>
            <a:ext cx="819292" cy="819293"/>
          </a:xfrm>
          <a:prstGeom prst="ellipse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1" name="그룹 60"/>
          <p:cNvGrpSpPr>
            <a:grpSpLocks/>
          </p:cNvGrpSpPr>
          <p:nvPr/>
        </p:nvGrpSpPr>
        <p:grpSpPr bwMode="auto">
          <a:xfrm>
            <a:off x="6421177" y="2466081"/>
            <a:ext cx="904056" cy="819493"/>
            <a:chOff x="5075123" y="3442121"/>
            <a:chExt cx="2481953" cy="2249809"/>
          </a:xfrm>
        </p:grpSpPr>
        <p:sp>
          <p:nvSpPr>
            <p:cNvPr id="82" name="타원 117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3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1513"/>
              <a:ext cx="1550517" cy="831542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4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4999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 sz="1400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85" name="자유형 120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" name="자유형 121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7" name="Oval 26"/>
            <p:cNvSpPr>
              <a:spLocks noChangeAspect="1" noChangeArrowheads="1"/>
            </p:cNvSpPr>
            <p:nvPr/>
          </p:nvSpPr>
          <p:spPr bwMode="auto">
            <a:xfrm rot="8100000">
              <a:off x="6006559" y="4664813"/>
              <a:ext cx="1550517" cy="831542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8" name="TextBox 72"/>
          <p:cNvSpPr txBox="1">
            <a:spLocks noChangeArrowheads="1"/>
          </p:cNvSpPr>
          <p:nvPr/>
        </p:nvSpPr>
        <p:spPr bwMode="auto">
          <a:xfrm>
            <a:off x="6502757" y="2683288"/>
            <a:ext cx="6970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9" name="직선 연결선 124"/>
          <p:cNvCxnSpPr/>
          <p:nvPr/>
        </p:nvCxnSpPr>
        <p:spPr>
          <a:xfrm rot="5400000">
            <a:off x="1365246" y="3079296"/>
            <a:ext cx="224314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ash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직선 연결선 125"/>
          <p:cNvCxnSpPr/>
          <p:nvPr/>
        </p:nvCxnSpPr>
        <p:spPr>
          <a:xfrm rot="5400000">
            <a:off x="2724414" y="2987846"/>
            <a:ext cx="206024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ash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직선 연결선 126"/>
          <p:cNvCxnSpPr/>
          <p:nvPr/>
        </p:nvCxnSpPr>
        <p:spPr>
          <a:xfrm rot="5400000">
            <a:off x="4423007" y="2802745"/>
            <a:ext cx="169004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ash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직선 연결선 127"/>
          <p:cNvCxnSpPr/>
          <p:nvPr/>
        </p:nvCxnSpPr>
        <p:spPr>
          <a:xfrm rot="5400000">
            <a:off x="5762467" y="2710327"/>
            <a:ext cx="1505204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ash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3" name="그룹 43"/>
          <p:cNvGrpSpPr/>
          <p:nvPr/>
        </p:nvGrpSpPr>
        <p:grpSpPr>
          <a:xfrm>
            <a:off x="2626120" y="1354929"/>
            <a:ext cx="1233115" cy="586806"/>
            <a:chOff x="2212690" y="2123855"/>
            <a:chExt cx="1528763" cy="608261"/>
          </a:xfrm>
        </p:grpSpPr>
        <p:sp>
          <p:nvSpPr>
            <p:cNvPr id="94" name="TextBox 93"/>
            <p:cNvSpPr txBox="1"/>
            <p:nvPr/>
          </p:nvSpPr>
          <p:spPr>
            <a:xfrm>
              <a:off x="2231740" y="2123855"/>
              <a:ext cx="1490663" cy="343411"/>
            </a:xfrm>
            <a:prstGeom prst="rect">
              <a:avLst/>
            </a:prstGeom>
            <a:noFill/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ea typeface="휴먼둥근헤드라인" pitchFamily="18" charset="-127"/>
                  <a:cs typeface="Arial" pitchFamily="34" charset="0"/>
                </a:rPr>
                <a:t>TEXT HERE</a:t>
              </a:r>
              <a:endParaRPr lang="ko-KR" altLang="en-US" sz="1200" dirty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endParaRPr>
            </a:p>
          </p:txBody>
        </p:sp>
        <p:sp>
          <p:nvSpPr>
            <p:cNvPr id="95" name="TextBox 94"/>
            <p:cNvSpPr txBox="1"/>
            <p:nvPr/>
          </p:nvSpPr>
          <p:spPr bwMode="auto">
            <a:xfrm>
              <a:off x="2212690" y="2349280"/>
              <a:ext cx="1528763" cy="38283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</a:t>
              </a:r>
              <a:endParaRPr kumimoji="0"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</a:t>
              </a:r>
              <a:endParaRPr kumimoji="0" lang="en-US" altLang="ko-KR" sz="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6" name="그룹 43"/>
          <p:cNvGrpSpPr/>
          <p:nvPr/>
        </p:nvGrpSpPr>
        <p:grpSpPr>
          <a:xfrm>
            <a:off x="3891340" y="1355503"/>
            <a:ext cx="1233115" cy="586806"/>
            <a:chOff x="2212690" y="2123855"/>
            <a:chExt cx="1528763" cy="608261"/>
          </a:xfrm>
        </p:grpSpPr>
        <p:sp>
          <p:nvSpPr>
            <p:cNvPr id="97" name="TextBox 96"/>
            <p:cNvSpPr txBox="1"/>
            <p:nvPr/>
          </p:nvSpPr>
          <p:spPr>
            <a:xfrm>
              <a:off x="2231740" y="2123855"/>
              <a:ext cx="1490663" cy="343411"/>
            </a:xfrm>
            <a:prstGeom prst="rect">
              <a:avLst/>
            </a:prstGeom>
            <a:noFill/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ea typeface="휴먼둥근헤드라인" pitchFamily="18" charset="-127"/>
                  <a:cs typeface="Arial" pitchFamily="34" charset="0"/>
                </a:rPr>
                <a:t>TEXT HERE</a:t>
              </a:r>
              <a:endParaRPr lang="ko-KR" altLang="en-US" sz="1200" dirty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endParaRPr>
            </a:p>
          </p:txBody>
        </p:sp>
        <p:sp>
          <p:nvSpPr>
            <p:cNvPr id="98" name="TextBox 97"/>
            <p:cNvSpPr txBox="1"/>
            <p:nvPr/>
          </p:nvSpPr>
          <p:spPr bwMode="auto">
            <a:xfrm>
              <a:off x="2212690" y="2349280"/>
              <a:ext cx="1528763" cy="38283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</a:t>
              </a:r>
              <a:endParaRPr kumimoji="0"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</a:t>
              </a:r>
              <a:endParaRPr kumimoji="0" lang="en-US" altLang="ko-KR" sz="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9" name="그룹 43"/>
          <p:cNvGrpSpPr/>
          <p:nvPr/>
        </p:nvGrpSpPr>
        <p:grpSpPr>
          <a:xfrm>
            <a:off x="5156560" y="1356077"/>
            <a:ext cx="1233115" cy="586806"/>
            <a:chOff x="2212690" y="2123855"/>
            <a:chExt cx="1528763" cy="608261"/>
          </a:xfrm>
        </p:grpSpPr>
        <p:sp>
          <p:nvSpPr>
            <p:cNvPr id="100" name="TextBox 99"/>
            <p:cNvSpPr txBox="1"/>
            <p:nvPr/>
          </p:nvSpPr>
          <p:spPr>
            <a:xfrm>
              <a:off x="2231740" y="2123855"/>
              <a:ext cx="1490663" cy="343411"/>
            </a:xfrm>
            <a:prstGeom prst="rect">
              <a:avLst/>
            </a:prstGeom>
            <a:noFill/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ea typeface="휴먼둥근헤드라인" pitchFamily="18" charset="-127"/>
                  <a:cs typeface="Arial" pitchFamily="34" charset="0"/>
                </a:rPr>
                <a:t>TEXT HERE</a:t>
              </a:r>
              <a:endParaRPr lang="ko-KR" altLang="en-US" sz="1200" dirty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endParaRPr>
            </a:p>
          </p:txBody>
        </p:sp>
        <p:sp>
          <p:nvSpPr>
            <p:cNvPr id="101" name="TextBox 100"/>
            <p:cNvSpPr txBox="1"/>
            <p:nvPr/>
          </p:nvSpPr>
          <p:spPr bwMode="auto">
            <a:xfrm>
              <a:off x="2212690" y="2349280"/>
              <a:ext cx="1528763" cy="38283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</a:t>
              </a:r>
              <a:endParaRPr kumimoji="0"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</a:t>
              </a:r>
              <a:endParaRPr kumimoji="0" lang="en-US" altLang="ko-KR" sz="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2" name="그룹 43"/>
          <p:cNvGrpSpPr/>
          <p:nvPr/>
        </p:nvGrpSpPr>
        <p:grpSpPr>
          <a:xfrm>
            <a:off x="6421780" y="1356651"/>
            <a:ext cx="1233115" cy="586806"/>
            <a:chOff x="2212690" y="2123855"/>
            <a:chExt cx="1528763" cy="608261"/>
          </a:xfrm>
        </p:grpSpPr>
        <p:sp>
          <p:nvSpPr>
            <p:cNvPr id="103" name="TextBox 102"/>
            <p:cNvSpPr txBox="1"/>
            <p:nvPr/>
          </p:nvSpPr>
          <p:spPr>
            <a:xfrm>
              <a:off x="2231740" y="2123855"/>
              <a:ext cx="1490663" cy="343411"/>
            </a:xfrm>
            <a:prstGeom prst="rect">
              <a:avLst/>
            </a:prstGeom>
            <a:noFill/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ea typeface="휴먼둥근헤드라인" pitchFamily="18" charset="-127"/>
                  <a:cs typeface="Arial" pitchFamily="34" charset="0"/>
                </a:rPr>
                <a:t>TEXT HERE</a:t>
              </a:r>
              <a:endParaRPr lang="ko-KR" altLang="en-US" sz="1200" dirty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endParaRPr>
            </a:p>
          </p:txBody>
        </p:sp>
        <p:sp>
          <p:nvSpPr>
            <p:cNvPr id="104" name="TextBox 103"/>
            <p:cNvSpPr txBox="1"/>
            <p:nvPr/>
          </p:nvSpPr>
          <p:spPr bwMode="auto">
            <a:xfrm>
              <a:off x="2212690" y="2349280"/>
              <a:ext cx="1528763" cy="38283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</a:t>
              </a:r>
              <a:endParaRPr kumimoji="0"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</a:t>
              </a:r>
              <a:endParaRPr kumimoji="0" lang="en-US" altLang="ko-KR" sz="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7756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1395</TotalTime>
  <Words>151</Words>
  <Application>Microsoft Office PowerPoint</Application>
  <PresentationFormat>On-screen Show (16:9)</PresentationFormat>
  <Paragraphs>60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25</cp:revision>
  <dcterms:created xsi:type="dcterms:W3CDTF">2014-02-28T09:23:05Z</dcterms:created>
  <dcterms:modified xsi:type="dcterms:W3CDTF">2014-03-24T21:26:50Z</dcterms:modified>
</cp:coreProperties>
</file>