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모서리가 둥근 직사각형 26"/>
          <p:cNvSpPr/>
          <p:nvPr/>
        </p:nvSpPr>
        <p:spPr>
          <a:xfrm>
            <a:off x="2324370" y="1772816"/>
            <a:ext cx="1350150" cy="92657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모서리가 둥근 직사각형 27"/>
          <p:cNvSpPr/>
          <p:nvPr/>
        </p:nvSpPr>
        <p:spPr>
          <a:xfrm>
            <a:off x="3890020" y="1772816"/>
            <a:ext cx="1350150" cy="926574"/>
          </a:xfrm>
          <a:prstGeom prst="round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모서리가 둥근 직사각형 28"/>
          <p:cNvSpPr/>
          <p:nvPr/>
        </p:nvSpPr>
        <p:spPr>
          <a:xfrm>
            <a:off x="5474720" y="1772816"/>
            <a:ext cx="1350150" cy="92657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모서리가 둥근 직사각형 29"/>
          <p:cNvSpPr/>
          <p:nvPr/>
        </p:nvSpPr>
        <p:spPr>
          <a:xfrm>
            <a:off x="7030845" y="1772816"/>
            <a:ext cx="1350150" cy="92657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모서리가 둥근 직사각형 30"/>
          <p:cNvSpPr/>
          <p:nvPr/>
        </p:nvSpPr>
        <p:spPr>
          <a:xfrm>
            <a:off x="749195" y="1772816"/>
            <a:ext cx="1350150" cy="92657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2" name="그룹 31"/>
          <p:cNvGrpSpPr/>
          <p:nvPr/>
        </p:nvGrpSpPr>
        <p:grpSpPr>
          <a:xfrm>
            <a:off x="820152" y="5633980"/>
            <a:ext cx="7584248" cy="45005"/>
            <a:chOff x="611559" y="5049179"/>
            <a:chExt cx="5543328" cy="45005"/>
          </a:xfrm>
          <a:scene3d>
            <a:camera prst="perspectiveBelow"/>
            <a:lightRig rig="balanced" dir="t"/>
          </a:scene3d>
        </p:grpSpPr>
        <p:cxnSp>
          <p:nvCxnSpPr>
            <p:cNvPr id="113" name="직선 연결선 32"/>
            <p:cNvCxnSpPr/>
            <p:nvPr/>
          </p:nvCxnSpPr>
          <p:spPr>
            <a:xfrm>
              <a:off x="611559" y="5091251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직선 연결선 33"/>
            <p:cNvCxnSpPr/>
            <p:nvPr/>
          </p:nvCxnSpPr>
          <p:spPr>
            <a:xfrm>
              <a:off x="1767687" y="5094184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직선 연결선 34"/>
            <p:cNvCxnSpPr/>
            <p:nvPr/>
          </p:nvCxnSpPr>
          <p:spPr>
            <a:xfrm>
              <a:off x="2922065" y="5094184"/>
              <a:ext cx="945105" cy="0"/>
            </a:xfrm>
            <a:prstGeom prst="line">
              <a:avLst/>
            </a:prstGeom>
            <a:ln w="12700">
              <a:solidFill>
                <a:schemeClr val="tx2"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직선 연결선 35"/>
            <p:cNvCxnSpPr/>
            <p:nvPr/>
          </p:nvCxnSpPr>
          <p:spPr>
            <a:xfrm>
              <a:off x="4074691" y="5094184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직선 연결선 36"/>
            <p:cNvCxnSpPr/>
            <p:nvPr/>
          </p:nvCxnSpPr>
          <p:spPr>
            <a:xfrm>
              <a:off x="5209782" y="5049179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그룹 37"/>
          <p:cNvGrpSpPr/>
          <p:nvPr/>
        </p:nvGrpSpPr>
        <p:grpSpPr>
          <a:xfrm>
            <a:off x="769078" y="4598864"/>
            <a:ext cx="7545312" cy="945106"/>
            <a:chOff x="611559" y="4146145"/>
            <a:chExt cx="5514870" cy="945106"/>
          </a:xfrm>
          <a:scene3d>
            <a:camera prst="perspectiveBelow"/>
            <a:lightRig rig="balanced" dir="t"/>
          </a:scene3d>
        </p:grpSpPr>
        <p:cxnSp>
          <p:nvCxnSpPr>
            <p:cNvPr id="119" name="직선 연결선 38"/>
            <p:cNvCxnSpPr/>
            <p:nvPr/>
          </p:nvCxnSpPr>
          <p:spPr>
            <a:xfrm>
              <a:off x="611559" y="5091251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직선 연결선 39"/>
            <p:cNvCxnSpPr/>
            <p:nvPr/>
          </p:nvCxnSpPr>
          <p:spPr>
            <a:xfrm>
              <a:off x="1767687" y="4854974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직선 연결선 40"/>
            <p:cNvCxnSpPr/>
            <p:nvPr/>
          </p:nvCxnSpPr>
          <p:spPr>
            <a:xfrm>
              <a:off x="2922065" y="4618697"/>
              <a:ext cx="945105" cy="0"/>
            </a:xfrm>
            <a:prstGeom prst="line">
              <a:avLst/>
            </a:prstGeom>
            <a:ln w="254000"/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직선 연결선 41"/>
            <p:cNvCxnSpPr/>
            <p:nvPr/>
          </p:nvCxnSpPr>
          <p:spPr>
            <a:xfrm>
              <a:off x="4074691" y="4382421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직선 연결선 42"/>
            <p:cNvCxnSpPr/>
            <p:nvPr/>
          </p:nvCxnSpPr>
          <p:spPr>
            <a:xfrm>
              <a:off x="5181324" y="4146145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그룹 43"/>
          <p:cNvGrpSpPr/>
          <p:nvPr/>
        </p:nvGrpSpPr>
        <p:grpSpPr>
          <a:xfrm>
            <a:off x="630610" y="1879515"/>
            <a:ext cx="1528763" cy="731838"/>
            <a:chOff x="2212690" y="2123855"/>
            <a:chExt cx="1528763" cy="731838"/>
          </a:xfrm>
        </p:grpSpPr>
        <p:sp>
          <p:nvSpPr>
            <p:cNvPr id="125" name="TextBox 124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127" name="그룹 46"/>
          <p:cNvGrpSpPr/>
          <p:nvPr/>
        </p:nvGrpSpPr>
        <p:grpSpPr>
          <a:xfrm>
            <a:off x="2220424" y="1879515"/>
            <a:ext cx="1528763" cy="731838"/>
            <a:chOff x="2212690" y="2123855"/>
            <a:chExt cx="1528763" cy="731838"/>
          </a:xfrm>
        </p:grpSpPr>
        <p:sp>
          <p:nvSpPr>
            <p:cNvPr id="128" name="TextBox 127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130" name="그룹 49"/>
          <p:cNvGrpSpPr/>
          <p:nvPr/>
        </p:nvGrpSpPr>
        <p:grpSpPr>
          <a:xfrm>
            <a:off x="3810238" y="1879515"/>
            <a:ext cx="1528763" cy="731838"/>
            <a:chOff x="2212690" y="2123855"/>
            <a:chExt cx="1528763" cy="731838"/>
          </a:xfrm>
        </p:grpSpPr>
        <p:sp>
          <p:nvSpPr>
            <p:cNvPr id="131" name="TextBox 130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133" name="그룹 53"/>
          <p:cNvGrpSpPr/>
          <p:nvPr/>
        </p:nvGrpSpPr>
        <p:grpSpPr>
          <a:xfrm>
            <a:off x="5390527" y="1879515"/>
            <a:ext cx="1528763" cy="731838"/>
            <a:chOff x="2212690" y="2123855"/>
            <a:chExt cx="1528763" cy="731838"/>
          </a:xfrm>
        </p:grpSpPr>
        <p:sp>
          <p:nvSpPr>
            <p:cNvPr id="134" name="TextBox 133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136" name="그룹 56"/>
          <p:cNvGrpSpPr/>
          <p:nvPr/>
        </p:nvGrpSpPr>
        <p:grpSpPr>
          <a:xfrm>
            <a:off x="6980342" y="1879515"/>
            <a:ext cx="1528763" cy="731838"/>
            <a:chOff x="2212690" y="2123855"/>
            <a:chExt cx="1528763" cy="731838"/>
          </a:xfrm>
        </p:grpSpPr>
        <p:sp>
          <p:nvSpPr>
            <p:cNvPr id="137" name="TextBox 136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2738046" y="5904274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1241630" y="5255300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A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2804899" y="5032002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B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4368168" y="4808703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C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5931437" y="4585404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D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7494705" y="4362105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E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cxnSp>
        <p:nvCxnSpPr>
          <p:cNvPr id="146" name="직선 연결선 67"/>
          <p:cNvCxnSpPr/>
          <p:nvPr/>
        </p:nvCxnSpPr>
        <p:spPr>
          <a:xfrm rot="5400000">
            <a:off x="4037597" y="3785159"/>
            <a:ext cx="233336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연결선 68"/>
          <p:cNvCxnSpPr/>
          <p:nvPr/>
        </p:nvCxnSpPr>
        <p:spPr>
          <a:xfrm rot="5400000">
            <a:off x="5743177" y="3666097"/>
            <a:ext cx="209523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연결선 69"/>
          <p:cNvCxnSpPr/>
          <p:nvPr/>
        </p:nvCxnSpPr>
        <p:spPr>
          <a:xfrm rot="5400000">
            <a:off x="7422835" y="3551521"/>
            <a:ext cx="186608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연결선 70"/>
          <p:cNvCxnSpPr/>
          <p:nvPr/>
        </p:nvCxnSpPr>
        <p:spPr>
          <a:xfrm rot="5400000">
            <a:off x="-607754" y="4008954"/>
            <a:ext cx="278095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직선 연결선 71"/>
          <p:cNvCxnSpPr/>
          <p:nvPr/>
        </p:nvCxnSpPr>
        <p:spPr>
          <a:xfrm rot="5400000">
            <a:off x="1077284" y="3895578"/>
            <a:ext cx="25542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연결선 72"/>
          <p:cNvCxnSpPr/>
          <p:nvPr/>
        </p:nvCxnSpPr>
        <p:spPr>
          <a:xfrm rot="5400000">
            <a:off x="2757570" y="3785160"/>
            <a:ext cx="2333364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Oval 80"/>
          <p:cNvSpPr>
            <a:spLocks noChangeArrowheads="1"/>
          </p:cNvSpPr>
          <p:nvPr/>
        </p:nvSpPr>
        <p:spPr bwMode="auto">
          <a:xfrm>
            <a:off x="1106615" y="4868895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Oval 80"/>
          <p:cNvSpPr>
            <a:spLocks noChangeArrowheads="1"/>
          </p:cNvSpPr>
          <p:nvPr/>
        </p:nvSpPr>
        <p:spPr bwMode="auto">
          <a:xfrm>
            <a:off x="2575111" y="4655122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Oval 80"/>
          <p:cNvSpPr>
            <a:spLocks noChangeArrowheads="1"/>
          </p:cNvSpPr>
          <p:nvPr/>
        </p:nvSpPr>
        <p:spPr bwMode="auto">
          <a:xfrm>
            <a:off x="4036702" y="4441348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Oval 80"/>
          <p:cNvSpPr>
            <a:spLocks noChangeArrowheads="1"/>
          </p:cNvSpPr>
          <p:nvPr/>
        </p:nvSpPr>
        <p:spPr bwMode="auto">
          <a:xfrm>
            <a:off x="5498293" y="4227574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Oval 80"/>
          <p:cNvSpPr>
            <a:spLocks noChangeArrowheads="1"/>
          </p:cNvSpPr>
          <p:nvPr/>
        </p:nvSpPr>
        <p:spPr bwMode="auto">
          <a:xfrm>
            <a:off x="6971592" y="4013800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타원 78"/>
          <p:cNvSpPr/>
          <p:nvPr/>
        </p:nvSpPr>
        <p:spPr>
          <a:xfrm>
            <a:off x="1150522" y="4106361"/>
            <a:ext cx="1015723" cy="1015724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8" name="그룹 60"/>
          <p:cNvGrpSpPr>
            <a:grpSpLocks/>
          </p:cNvGrpSpPr>
          <p:nvPr/>
        </p:nvGrpSpPr>
        <p:grpSpPr bwMode="auto">
          <a:xfrm>
            <a:off x="1106615" y="4103811"/>
            <a:ext cx="1120809" cy="1015972"/>
            <a:chOff x="5075123" y="3442121"/>
            <a:chExt cx="2481953" cy="2249809"/>
          </a:xfrm>
        </p:grpSpPr>
        <p:sp>
          <p:nvSpPr>
            <p:cNvPr id="159" name="타원 8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62" name="자유형 8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자유형 8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5" name="TextBox 72"/>
          <p:cNvSpPr txBox="1">
            <a:spLocks noChangeArrowheads="1"/>
          </p:cNvSpPr>
          <p:nvPr/>
        </p:nvSpPr>
        <p:spPr bwMode="auto">
          <a:xfrm>
            <a:off x="1222185" y="4420008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타원 87"/>
          <p:cNvSpPr/>
          <p:nvPr/>
        </p:nvSpPr>
        <p:spPr>
          <a:xfrm>
            <a:off x="2610141" y="3892587"/>
            <a:ext cx="1015723" cy="1015724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7" name="그룹 60"/>
          <p:cNvGrpSpPr>
            <a:grpSpLocks/>
          </p:cNvGrpSpPr>
          <p:nvPr/>
        </p:nvGrpSpPr>
        <p:grpSpPr bwMode="auto">
          <a:xfrm>
            <a:off x="2570550" y="3890037"/>
            <a:ext cx="1120809" cy="1015972"/>
            <a:chOff x="5075123" y="3442121"/>
            <a:chExt cx="2481953" cy="2249809"/>
          </a:xfrm>
        </p:grpSpPr>
        <p:sp>
          <p:nvSpPr>
            <p:cNvPr id="168" name="타원 8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1" name="자유형 9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자유형 9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4" name="TextBox 72"/>
          <p:cNvSpPr txBox="1">
            <a:spLocks noChangeArrowheads="1"/>
          </p:cNvSpPr>
          <p:nvPr/>
        </p:nvSpPr>
        <p:spPr bwMode="auto">
          <a:xfrm>
            <a:off x="2681804" y="4206234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타원 96"/>
          <p:cNvSpPr/>
          <p:nvPr/>
        </p:nvSpPr>
        <p:spPr>
          <a:xfrm>
            <a:off x="4062854" y="3678813"/>
            <a:ext cx="1015723" cy="1015724"/>
          </a:xfrm>
          <a:prstGeom prst="ellips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6" name="그룹 60"/>
          <p:cNvGrpSpPr>
            <a:grpSpLocks/>
          </p:cNvGrpSpPr>
          <p:nvPr/>
        </p:nvGrpSpPr>
        <p:grpSpPr bwMode="auto">
          <a:xfrm>
            <a:off x="4023263" y="3676263"/>
            <a:ext cx="1120809" cy="1015972"/>
            <a:chOff x="5075123" y="3442121"/>
            <a:chExt cx="2481953" cy="2249809"/>
          </a:xfrm>
        </p:grpSpPr>
        <p:sp>
          <p:nvSpPr>
            <p:cNvPr id="177" name="타원 9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0" name="자유형 10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1" name="자유형 10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3" name="TextBox 72"/>
          <p:cNvSpPr txBox="1">
            <a:spLocks noChangeArrowheads="1"/>
          </p:cNvSpPr>
          <p:nvPr/>
        </p:nvSpPr>
        <p:spPr bwMode="auto">
          <a:xfrm>
            <a:off x="4134517" y="3992460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타원 105"/>
          <p:cNvSpPr/>
          <p:nvPr/>
        </p:nvSpPr>
        <p:spPr>
          <a:xfrm>
            <a:off x="5515568" y="3465039"/>
            <a:ext cx="1015723" cy="1015724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5" name="그룹 60"/>
          <p:cNvGrpSpPr>
            <a:grpSpLocks/>
          </p:cNvGrpSpPr>
          <p:nvPr/>
        </p:nvGrpSpPr>
        <p:grpSpPr bwMode="auto">
          <a:xfrm>
            <a:off x="5475977" y="3462489"/>
            <a:ext cx="1120809" cy="1015972"/>
            <a:chOff x="5075123" y="3442121"/>
            <a:chExt cx="2481953" cy="2249809"/>
          </a:xfrm>
        </p:grpSpPr>
        <p:sp>
          <p:nvSpPr>
            <p:cNvPr id="186" name="타원 10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9" name="자유형 11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자유형 11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1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2" name="TextBox 72"/>
          <p:cNvSpPr txBox="1">
            <a:spLocks noChangeArrowheads="1"/>
          </p:cNvSpPr>
          <p:nvPr/>
        </p:nvSpPr>
        <p:spPr bwMode="auto">
          <a:xfrm>
            <a:off x="5587231" y="3778686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타원 115"/>
          <p:cNvSpPr/>
          <p:nvPr/>
        </p:nvSpPr>
        <p:spPr>
          <a:xfrm>
            <a:off x="6979988" y="3251265"/>
            <a:ext cx="1015723" cy="1015724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" name="그룹 60"/>
          <p:cNvGrpSpPr>
            <a:grpSpLocks/>
          </p:cNvGrpSpPr>
          <p:nvPr/>
        </p:nvGrpSpPr>
        <p:grpSpPr bwMode="auto">
          <a:xfrm>
            <a:off x="6940397" y="3248715"/>
            <a:ext cx="1120809" cy="1015972"/>
            <a:chOff x="5075123" y="3442121"/>
            <a:chExt cx="2481953" cy="2249809"/>
          </a:xfrm>
        </p:grpSpPr>
        <p:sp>
          <p:nvSpPr>
            <p:cNvPr id="195" name="타원 11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98" name="자유형 12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9" name="자유형 12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0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1" name="TextBox 72"/>
          <p:cNvSpPr txBox="1">
            <a:spLocks noChangeArrowheads="1"/>
          </p:cNvSpPr>
          <p:nvPr/>
        </p:nvSpPr>
        <p:spPr bwMode="auto">
          <a:xfrm>
            <a:off x="7051651" y="3564912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2" name="직선 연결선 124"/>
          <p:cNvCxnSpPr/>
          <p:nvPr/>
        </p:nvCxnSpPr>
        <p:spPr>
          <a:xfrm rot="5400000">
            <a:off x="672273" y="4008953"/>
            <a:ext cx="278095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연결선 125"/>
          <p:cNvCxnSpPr/>
          <p:nvPr/>
        </p:nvCxnSpPr>
        <p:spPr>
          <a:xfrm rot="5400000">
            <a:off x="2357311" y="3895577"/>
            <a:ext cx="255419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연결선 126"/>
          <p:cNvCxnSpPr/>
          <p:nvPr/>
        </p:nvCxnSpPr>
        <p:spPr>
          <a:xfrm rot="5400000">
            <a:off x="4463153" y="3666097"/>
            <a:ext cx="209523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연결선 127"/>
          <p:cNvCxnSpPr/>
          <p:nvPr/>
        </p:nvCxnSpPr>
        <p:spPr>
          <a:xfrm rot="5400000">
            <a:off x="6123757" y="3551521"/>
            <a:ext cx="1866086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26"/>
          <p:cNvSpPr/>
          <p:nvPr/>
        </p:nvSpPr>
        <p:spPr>
          <a:xfrm>
            <a:off x="2324370" y="1772816"/>
            <a:ext cx="1350150" cy="92657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27"/>
          <p:cNvSpPr/>
          <p:nvPr/>
        </p:nvSpPr>
        <p:spPr>
          <a:xfrm>
            <a:off x="3890020" y="1772816"/>
            <a:ext cx="1350150" cy="926574"/>
          </a:xfrm>
          <a:prstGeom prst="round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28"/>
          <p:cNvSpPr/>
          <p:nvPr/>
        </p:nvSpPr>
        <p:spPr>
          <a:xfrm>
            <a:off x="5474720" y="1772816"/>
            <a:ext cx="1350150" cy="92657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29"/>
          <p:cNvSpPr/>
          <p:nvPr/>
        </p:nvSpPr>
        <p:spPr>
          <a:xfrm>
            <a:off x="7030845" y="1772816"/>
            <a:ext cx="1350150" cy="92657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30"/>
          <p:cNvSpPr/>
          <p:nvPr/>
        </p:nvSpPr>
        <p:spPr>
          <a:xfrm>
            <a:off x="749195" y="1772816"/>
            <a:ext cx="1350150" cy="92657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31"/>
          <p:cNvGrpSpPr/>
          <p:nvPr/>
        </p:nvGrpSpPr>
        <p:grpSpPr>
          <a:xfrm>
            <a:off x="820152" y="5633980"/>
            <a:ext cx="7584248" cy="45005"/>
            <a:chOff x="611559" y="5049179"/>
            <a:chExt cx="5543328" cy="45005"/>
          </a:xfrm>
          <a:scene3d>
            <a:camera prst="perspectiveBelow"/>
            <a:lightRig rig="balanced" dir="t"/>
          </a:scene3d>
        </p:grpSpPr>
        <p:cxnSp>
          <p:nvCxnSpPr>
            <p:cNvPr id="12" name="직선 연결선 32"/>
            <p:cNvCxnSpPr/>
            <p:nvPr/>
          </p:nvCxnSpPr>
          <p:spPr>
            <a:xfrm>
              <a:off x="611559" y="5091251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33"/>
            <p:cNvCxnSpPr/>
            <p:nvPr/>
          </p:nvCxnSpPr>
          <p:spPr>
            <a:xfrm>
              <a:off x="1767687" y="5094184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34"/>
            <p:cNvCxnSpPr/>
            <p:nvPr/>
          </p:nvCxnSpPr>
          <p:spPr>
            <a:xfrm>
              <a:off x="2922065" y="5094184"/>
              <a:ext cx="945105" cy="0"/>
            </a:xfrm>
            <a:prstGeom prst="line">
              <a:avLst/>
            </a:prstGeom>
            <a:ln w="12700">
              <a:solidFill>
                <a:schemeClr val="tx2"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35"/>
            <p:cNvCxnSpPr/>
            <p:nvPr/>
          </p:nvCxnSpPr>
          <p:spPr>
            <a:xfrm>
              <a:off x="4074691" y="5094184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36"/>
            <p:cNvCxnSpPr/>
            <p:nvPr/>
          </p:nvCxnSpPr>
          <p:spPr>
            <a:xfrm>
              <a:off x="5209782" y="5049179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그룹 37"/>
          <p:cNvGrpSpPr/>
          <p:nvPr/>
        </p:nvGrpSpPr>
        <p:grpSpPr>
          <a:xfrm>
            <a:off x="769078" y="4598864"/>
            <a:ext cx="7545312" cy="945106"/>
            <a:chOff x="611559" y="4146145"/>
            <a:chExt cx="5514870" cy="945106"/>
          </a:xfrm>
          <a:scene3d>
            <a:camera prst="perspectiveBelow"/>
            <a:lightRig rig="balanced" dir="t"/>
          </a:scene3d>
        </p:grpSpPr>
        <p:cxnSp>
          <p:nvCxnSpPr>
            <p:cNvPr id="18" name="직선 연결선 38"/>
            <p:cNvCxnSpPr/>
            <p:nvPr/>
          </p:nvCxnSpPr>
          <p:spPr>
            <a:xfrm>
              <a:off x="611559" y="5091251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39"/>
            <p:cNvCxnSpPr/>
            <p:nvPr/>
          </p:nvCxnSpPr>
          <p:spPr>
            <a:xfrm>
              <a:off x="1767687" y="4854974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40"/>
            <p:cNvCxnSpPr/>
            <p:nvPr/>
          </p:nvCxnSpPr>
          <p:spPr>
            <a:xfrm>
              <a:off x="2922065" y="4618697"/>
              <a:ext cx="945105" cy="0"/>
            </a:xfrm>
            <a:prstGeom prst="line">
              <a:avLst/>
            </a:prstGeom>
            <a:ln w="254000"/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41"/>
            <p:cNvCxnSpPr/>
            <p:nvPr/>
          </p:nvCxnSpPr>
          <p:spPr>
            <a:xfrm>
              <a:off x="4074691" y="4382421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42"/>
            <p:cNvCxnSpPr/>
            <p:nvPr/>
          </p:nvCxnSpPr>
          <p:spPr>
            <a:xfrm>
              <a:off x="5181324" y="4146145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그룹 43"/>
          <p:cNvGrpSpPr/>
          <p:nvPr/>
        </p:nvGrpSpPr>
        <p:grpSpPr>
          <a:xfrm>
            <a:off x="630610" y="1879515"/>
            <a:ext cx="1528763" cy="731838"/>
            <a:chOff x="2212690" y="2123855"/>
            <a:chExt cx="1528763" cy="731838"/>
          </a:xfrm>
        </p:grpSpPr>
        <p:sp>
          <p:nvSpPr>
            <p:cNvPr id="24" name="TextBox 23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26" name="그룹 46"/>
          <p:cNvGrpSpPr/>
          <p:nvPr/>
        </p:nvGrpSpPr>
        <p:grpSpPr>
          <a:xfrm>
            <a:off x="2220424" y="1879515"/>
            <a:ext cx="1528763" cy="731838"/>
            <a:chOff x="2212690" y="2123855"/>
            <a:chExt cx="1528763" cy="731838"/>
          </a:xfrm>
        </p:grpSpPr>
        <p:sp>
          <p:nvSpPr>
            <p:cNvPr id="27" name="TextBox 26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29" name="그룹 49"/>
          <p:cNvGrpSpPr/>
          <p:nvPr/>
        </p:nvGrpSpPr>
        <p:grpSpPr>
          <a:xfrm>
            <a:off x="3810238" y="1879515"/>
            <a:ext cx="1528763" cy="731838"/>
            <a:chOff x="2212690" y="2123855"/>
            <a:chExt cx="1528763" cy="731838"/>
          </a:xfrm>
        </p:grpSpPr>
        <p:sp>
          <p:nvSpPr>
            <p:cNvPr id="30" name="TextBox 29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32" name="그룹 53"/>
          <p:cNvGrpSpPr/>
          <p:nvPr/>
        </p:nvGrpSpPr>
        <p:grpSpPr>
          <a:xfrm>
            <a:off x="5390527" y="1879515"/>
            <a:ext cx="1528763" cy="731838"/>
            <a:chOff x="2212690" y="2123855"/>
            <a:chExt cx="1528763" cy="731838"/>
          </a:xfrm>
        </p:grpSpPr>
        <p:sp>
          <p:nvSpPr>
            <p:cNvPr id="33" name="TextBox 32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grpSp>
        <p:nvGrpSpPr>
          <p:cNvPr id="35" name="그룹 56"/>
          <p:cNvGrpSpPr/>
          <p:nvPr/>
        </p:nvGrpSpPr>
        <p:grpSpPr>
          <a:xfrm>
            <a:off x="6980342" y="1879515"/>
            <a:ext cx="1528763" cy="731838"/>
            <a:chOff x="2212690" y="2123855"/>
            <a:chExt cx="1528763" cy="731838"/>
          </a:xfrm>
        </p:grpSpPr>
        <p:sp>
          <p:nvSpPr>
            <p:cNvPr id="37" name="TextBox 36"/>
            <p:cNvSpPr txBox="1"/>
            <p:nvPr/>
          </p:nvSpPr>
          <p:spPr>
            <a:xfrm>
              <a:off x="2231740" y="2123855"/>
              <a:ext cx="1490663" cy="307975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2212690" y="2349280"/>
              <a:ext cx="1528763" cy="5064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2738046" y="5904274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241630" y="5255300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A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04899" y="5032002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B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68168" y="4808703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C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31437" y="4585404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D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494705" y="4362105"/>
            <a:ext cx="40504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E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cxnSp>
        <p:nvCxnSpPr>
          <p:cNvPr id="45" name="직선 연결선 67"/>
          <p:cNvCxnSpPr/>
          <p:nvPr/>
        </p:nvCxnSpPr>
        <p:spPr>
          <a:xfrm rot="5400000">
            <a:off x="4037597" y="3785159"/>
            <a:ext cx="233336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68"/>
          <p:cNvCxnSpPr/>
          <p:nvPr/>
        </p:nvCxnSpPr>
        <p:spPr>
          <a:xfrm rot="5400000">
            <a:off x="5743177" y="3666097"/>
            <a:ext cx="209523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69"/>
          <p:cNvCxnSpPr/>
          <p:nvPr/>
        </p:nvCxnSpPr>
        <p:spPr>
          <a:xfrm rot="5400000">
            <a:off x="7422835" y="3551521"/>
            <a:ext cx="186608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70"/>
          <p:cNvCxnSpPr/>
          <p:nvPr/>
        </p:nvCxnSpPr>
        <p:spPr>
          <a:xfrm rot="5400000">
            <a:off x="-607754" y="4008954"/>
            <a:ext cx="278095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71"/>
          <p:cNvCxnSpPr/>
          <p:nvPr/>
        </p:nvCxnSpPr>
        <p:spPr>
          <a:xfrm rot="5400000">
            <a:off x="1077284" y="3895578"/>
            <a:ext cx="2554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72"/>
          <p:cNvCxnSpPr/>
          <p:nvPr/>
        </p:nvCxnSpPr>
        <p:spPr>
          <a:xfrm rot="5400000">
            <a:off x="2757570" y="3785160"/>
            <a:ext cx="233336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80"/>
          <p:cNvSpPr>
            <a:spLocks noChangeArrowheads="1"/>
          </p:cNvSpPr>
          <p:nvPr/>
        </p:nvSpPr>
        <p:spPr bwMode="auto">
          <a:xfrm>
            <a:off x="1106615" y="4868895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Oval 80"/>
          <p:cNvSpPr>
            <a:spLocks noChangeArrowheads="1"/>
          </p:cNvSpPr>
          <p:nvPr/>
        </p:nvSpPr>
        <p:spPr bwMode="auto">
          <a:xfrm>
            <a:off x="2575111" y="4655122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Oval 80"/>
          <p:cNvSpPr>
            <a:spLocks noChangeArrowheads="1"/>
          </p:cNvSpPr>
          <p:nvPr/>
        </p:nvSpPr>
        <p:spPr bwMode="auto">
          <a:xfrm>
            <a:off x="4036702" y="4441348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Oval 80"/>
          <p:cNvSpPr>
            <a:spLocks noChangeArrowheads="1"/>
          </p:cNvSpPr>
          <p:nvPr/>
        </p:nvSpPr>
        <p:spPr bwMode="auto">
          <a:xfrm>
            <a:off x="5498293" y="4227574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Oval 80"/>
          <p:cNvSpPr>
            <a:spLocks noChangeArrowheads="1"/>
          </p:cNvSpPr>
          <p:nvPr/>
        </p:nvSpPr>
        <p:spPr bwMode="auto">
          <a:xfrm>
            <a:off x="6971592" y="4013800"/>
            <a:ext cx="1110798" cy="454446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타원 78"/>
          <p:cNvSpPr/>
          <p:nvPr/>
        </p:nvSpPr>
        <p:spPr>
          <a:xfrm>
            <a:off x="1150522" y="4106361"/>
            <a:ext cx="1015723" cy="1015724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7" name="그룹 60"/>
          <p:cNvGrpSpPr>
            <a:grpSpLocks/>
          </p:cNvGrpSpPr>
          <p:nvPr/>
        </p:nvGrpSpPr>
        <p:grpSpPr bwMode="auto">
          <a:xfrm>
            <a:off x="1106615" y="4103811"/>
            <a:ext cx="1120809" cy="1015972"/>
            <a:chOff x="5075123" y="3442121"/>
            <a:chExt cx="2481953" cy="2249809"/>
          </a:xfrm>
        </p:grpSpPr>
        <p:sp>
          <p:nvSpPr>
            <p:cNvPr id="58" name="타원 8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자유형 8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자유형 8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4" name="TextBox 72"/>
          <p:cNvSpPr txBox="1">
            <a:spLocks noChangeArrowheads="1"/>
          </p:cNvSpPr>
          <p:nvPr/>
        </p:nvSpPr>
        <p:spPr bwMode="auto">
          <a:xfrm>
            <a:off x="1213639" y="4402916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타원 87"/>
          <p:cNvSpPr/>
          <p:nvPr/>
        </p:nvSpPr>
        <p:spPr>
          <a:xfrm>
            <a:off x="2610141" y="3892587"/>
            <a:ext cx="1015723" cy="1015724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6" name="그룹 60"/>
          <p:cNvGrpSpPr>
            <a:grpSpLocks/>
          </p:cNvGrpSpPr>
          <p:nvPr/>
        </p:nvGrpSpPr>
        <p:grpSpPr bwMode="auto">
          <a:xfrm>
            <a:off x="2570550" y="3890037"/>
            <a:ext cx="1120809" cy="1015972"/>
            <a:chOff x="5075123" y="3442121"/>
            <a:chExt cx="2481953" cy="2249809"/>
          </a:xfrm>
        </p:grpSpPr>
        <p:sp>
          <p:nvSpPr>
            <p:cNvPr id="67" name="타원 8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0" name="자유형 9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자유형 9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2673258" y="4189142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타원 96"/>
          <p:cNvSpPr/>
          <p:nvPr/>
        </p:nvSpPr>
        <p:spPr>
          <a:xfrm>
            <a:off x="4062854" y="3678813"/>
            <a:ext cx="1015723" cy="1015724"/>
          </a:xfrm>
          <a:prstGeom prst="ellips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5" name="그룹 60"/>
          <p:cNvGrpSpPr>
            <a:grpSpLocks/>
          </p:cNvGrpSpPr>
          <p:nvPr/>
        </p:nvGrpSpPr>
        <p:grpSpPr bwMode="auto">
          <a:xfrm>
            <a:off x="4023263" y="3676263"/>
            <a:ext cx="1120809" cy="1015972"/>
            <a:chOff x="5075123" y="3442121"/>
            <a:chExt cx="2481953" cy="2249809"/>
          </a:xfrm>
        </p:grpSpPr>
        <p:sp>
          <p:nvSpPr>
            <p:cNvPr id="76" name="타원 9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9" name="자유형 10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자유형 10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2" name="TextBox 72"/>
          <p:cNvSpPr txBox="1">
            <a:spLocks noChangeArrowheads="1"/>
          </p:cNvSpPr>
          <p:nvPr/>
        </p:nvSpPr>
        <p:spPr bwMode="auto">
          <a:xfrm>
            <a:off x="4125971" y="3975368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타원 105"/>
          <p:cNvSpPr/>
          <p:nvPr/>
        </p:nvSpPr>
        <p:spPr>
          <a:xfrm>
            <a:off x="5515568" y="3465039"/>
            <a:ext cx="1015723" cy="1015724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4" name="그룹 60"/>
          <p:cNvGrpSpPr>
            <a:grpSpLocks/>
          </p:cNvGrpSpPr>
          <p:nvPr/>
        </p:nvGrpSpPr>
        <p:grpSpPr bwMode="auto">
          <a:xfrm>
            <a:off x="5475977" y="3462489"/>
            <a:ext cx="1120809" cy="1015972"/>
            <a:chOff x="5075123" y="3442121"/>
            <a:chExt cx="2481953" cy="2249809"/>
          </a:xfrm>
        </p:grpSpPr>
        <p:sp>
          <p:nvSpPr>
            <p:cNvPr id="85" name="타원 10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8" name="자유형 11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자유형 11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1" name="TextBox 72"/>
          <p:cNvSpPr txBox="1">
            <a:spLocks noChangeArrowheads="1"/>
          </p:cNvSpPr>
          <p:nvPr/>
        </p:nvSpPr>
        <p:spPr bwMode="auto">
          <a:xfrm>
            <a:off x="5578685" y="3761594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타원 115"/>
          <p:cNvSpPr/>
          <p:nvPr/>
        </p:nvSpPr>
        <p:spPr>
          <a:xfrm>
            <a:off x="6979988" y="3251265"/>
            <a:ext cx="1015723" cy="1015724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3" name="그룹 60"/>
          <p:cNvGrpSpPr>
            <a:grpSpLocks/>
          </p:cNvGrpSpPr>
          <p:nvPr/>
        </p:nvGrpSpPr>
        <p:grpSpPr bwMode="auto">
          <a:xfrm>
            <a:off x="6940397" y="3248715"/>
            <a:ext cx="1120809" cy="1015972"/>
            <a:chOff x="5075123" y="3442121"/>
            <a:chExt cx="2481953" cy="2249809"/>
          </a:xfrm>
        </p:grpSpPr>
        <p:sp>
          <p:nvSpPr>
            <p:cNvPr id="94" name="타원 11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7" name="자유형 12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자유형 12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0" name="TextBox 72"/>
          <p:cNvSpPr txBox="1">
            <a:spLocks noChangeArrowheads="1"/>
          </p:cNvSpPr>
          <p:nvPr/>
        </p:nvSpPr>
        <p:spPr bwMode="auto">
          <a:xfrm>
            <a:off x="7043105" y="3547820"/>
            <a:ext cx="864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1" name="직선 연결선 124"/>
          <p:cNvCxnSpPr/>
          <p:nvPr/>
        </p:nvCxnSpPr>
        <p:spPr>
          <a:xfrm rot="5400000">
            <a:off x="672273" y="4008953"/>
            <a:ext cx="278095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연결선 125"/>
          <p:cNvCxnSpPr/>
          <p:nvPr/>
        </p:nvCxnSpPr>
        <p:spPr>
          <a:xfrm rot="5400000">
            <a:off x="2357311" y="3895577"/>
            <a:ext cx="255419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직선 연결선 126"/>
          <p:cNvCxnSpPr/>
          <p:nvPr/>
        </p:nvCxnSpPr>
        <p:spPr>
          <a:xfrm rot="5400000">
            <a:off x="4463153" y="3666097"/>
            <a:ext cx="209523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27"/>
          <p:cNvCxnSpPr/>
          <p:nvPr/>
        </p:nvCxnSpPr>
        <p:spPr>
          <a:xfrm rot="5400000">
            <a:off x="6123757" y="3551521"/>
            <a:ext cx="186608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230</Words>
  <Application>Microsoft Office PowerPoint</Application>
  <PresentationFormat>On-screen Show (4:3)</PresentationFormat>
  <Paragraphs>70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2014-03-24T21:22:18Z</dcterms:modified>
</cp:coreProperties>
</file>