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9201116">
            <a:off x="3924564" y="2622168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3482511">
            <a:off x="4021533" y="1989652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3076439">
            <a:off x="3191628" y="2529764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막힌 원호 50"/>
          <p:cNvSpPr/>
          <p:nvPr/>
        </p:nvSpPr>
        <p:spPr>
          <a:xfrm rot="10800000">
            <a:off x="3144608" y="1480518"/>
            <a:ext cx="2675018" cy="2675018"/>
          </a:xfrm>
          <a:prstGeom prst="blockArc">
            <a:avLst>
              <a:gd name="adj1" fmla="val 16200218"/>
              <a:gd name="adj2" fmla="val 0"/>
              <a:gd name="adj3" fmla="val 1565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그룹 51"/>
          <p:cNvGrpSpPr/>
          <p:nvPr/>
        </p:nvGrpSpPr>
        <p:grpSpPr>
          <a:xfrm>
            <a:off x="3144608" y="1480518"/>
            <a:ext cx="2675018" cy="2791043"/>
            <a:chOff x="2686171" y="1907592"/>
            <a:chExt cx="3771660" cy="3935248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9" name="막힌 원호 53"/>
            <p:cNvSpPr/>
            <p:nvPr/>
          </p:nvSpPr>
          <p:spPr>
            <a:xfrm rot="5400000">
              <a:off x="2686172" y="1907591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이등변 삼각형 54"/>
            <p:cNvSpPr/>
            <p:nvPr/>
          </p:nvSpPr>
          <p:spPr>
            <a:xfrm rot="16200000">
              <a:off x="3839398" y="51067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55"/>
          <p:cNvGrpSpPr/>
          <p:nvPr/>
        </p:nvGrpSpPr>
        <p:grpSpPr>
          <a:xfrm>
            <a:off x="3144608" y="1480518"/>
            <a:ext cx="2805804" cy="2675018"/>
            <a:chOff x="2686170" y="1907593"/>
            <a:chExt cx="3956060" cy="377166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2" name="막힌 원호 56"/>
            <p:cNvSpPr/>
            <p:nvPr/>
          </p:nvSpPr>
          <p:spPr>
            <a:xfrm>
              <a:off x="2686170" y="1907593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이등변 삼각형 58"/>
            <p:cNvSpPr/>
            <p:nvPr/>
          </p:nvSpPr>
          <p:spPr>
            <a:xfrm rot="10800000">
              <a:off x="5713555" y="378936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59"/>
          <p:cNvGrpSpPr/>
          <p:nvPr/>
        </p:nvGrpSpPr>
        <p:grpSpPr>
          <a:xfrm>
            <a:off x="3144608" y="1365035"/>
            <a:ext cx="2675018" cy="2790502"/>
            <a:chOff x="2686172" y="1744765"/>
            <a:chExt cx="3771660" cy="393448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5" name="막힌 원호 60"/>
            <p:cNvSpPr/>
            <p:nvPr/>
          </p:nvSpPr>
          <p:spPr>
            <a:xfrm rot="16200000">
              <a:off x="2686173" y="1907591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이등변 삼각형 61"/>
            <p:cNvSpPr/>
            <p:nvPr/>
          </p:nvSpPr>
          <p:spPr>
            <a:xfrm rot="5400000">
              <a:off x="4369933" y="19373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이등변 삼각형 62"/>
          <p:cNvSpPr/>
          <p:nvPr/>
        </p:nvSpPr>
        <p:spPr>
          <a:xfrm>
            <a:off x="3013823" y="2436367"/>
            <a:ext cx="658655" cy="385537"/>
          </a:xfrm>
          <a:prstGeom prst="triangl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29"/>
          <p:cNvSpPr>
            <a:spLocks noChangeArrowheads="1"/>
          </p:cNvSpPr>
          <p:nvPr/>
        </p:nvSpPr>
        <p:spPr bwMode="auto">
          <a:xfrm>
            <a:off x="2822307" y="3995939"/>
            <a:ext cx="3319621" cy="67030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749224" y="699542"/>
            <a:ext cx="5746704" cy="35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그룹 22"/>
          <p:cNvGrpSpPr/>
          <p:nvPr/>
        </p:nvGrpSpPr>
        <p:grpSpPr>
          <a:xfrm>
            <a:off x="3679941" y="2086176"/>
            <a:ext cx="1604351" cy="1457947"/>
            <a:chOff x="341530" y="2539993"/>
            <a:chExt cx="2799649" cy="2544172"/>
          </a:xfrm>
        </p:grpSpPr>
        <p:sp>
          <p:nvSpPr>
            <p:cNvPr id="21" name="타원 13"/>
            <p:cNvSpPr/>
            <p:nvPr/>
          </p:nvSpPr>
          <p:spPr>
            <a:xfrm>
              <a:off x="440230" y="2546371"/>
              <a:ext cx="2537792" cy="2537794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2" name="그룹 60"/>
            <p:cNvGrpSpPr/>
            <p:nvPr/>
          </p:nvGrpSpPr>
          <p:grpSpPr>
            <a:xfrm>
              <a:off x="341530" y="2539993"/>
              <a:ext cx="2799649" cy="2537794"/>
              <a:chOff x="5075123" y="3442121"/>
              <a:chExt cx="2481953" cy="2249809"/>
            </a:xfrm>
          </p:grpSpPr>
          <p:sp>
            <p:nvSpPr>
              <p:cNvPr id="24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Oval 28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460241" y="3172326"/>
              <a:ext cx="2562225" cy="97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 rot="19206196">
            <a:off x="3322607" y="1841713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9225" y="1282769"/>
            <a:ext cx="3091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3" name="TextBox 31"/>
          <p:cNvSpPr txBox="1">
            <a:spLocks noChangeArrowheads="1"/>
          </p:cNvSpPr>
          <p:nvPr/>
        </p:nvSpPr>
        <p:spPr bwMode="auto">
          <a:xfrm>
            <a:off x="5535459" y="3671975"/>
            <a:ext cx="29969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35459" y="1282769"/>
            <a:ext cx="29969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49225" y="3676479"/>
            <a:ext cx="3091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9201116">
            <a:off x="3924564" y="2622168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3482511">
            <a:off x="4021533" y="1989652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3076439">
            <a:off x="3191628" y="2529764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막힌 원호 50"/>
          <p:cNvSpPr/>
          <p:nvPr/>
        </p:nvSpPr>
        <p:spPr>
          <a:xfrm rot="10800000">
            <a:off x="3144608" y="1480518"/>
            <a:ext cx="2675018" cy="2675018"/>
          </a:xfrm>
          <a:prstGeom prst="blockArc">
            <a:avLst>
              <a:gd name="adj1" fmla="val 16200218"/>
              <a:gd name="adj2" fmla="val 0"/>
              <a:gd name="adj3" fmla="val 1565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9" name="그룹 51"/>
          <p:cNvGrpSpPr/>
          <p:nvPr/>
        </p:nvGrpSpPr>
        <p:grpSpPr>
          <a:xfrm>
            <a:off x="3144608" y="1480518"/>
            <a:ext cx="2675018" cy="2791043"/>
            <a:chOff x="2686171" y="1907592"/>
            <a:chExt cx="3771660" cy="3935248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0" name="막힌 원호 53"/>
            <p:cNvSpPr/>
            <p:nvPr/>
          </p:nvSpPr>
          <p:spPr>
            <a:xfrm rot="5400000">
              <a:off x="2686172" y="1907591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이등변 삼각형 54"/>
            <p:cNvSpPr/>
            <p:nvPr/>
          </p:nvSpPr>
          <p:spPr>
            <a:xfrm rot="16200000">
              <a:off x="3839398" y="51067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55"/>
          <p:cNvGrpSpPr/>
          <p:nvPr/>
        </p:nvGrpSpPr>
        <p:grpSpPr>
          <a:xfrm>
            <a:off x="3144608" y="1480518"/>
            <a:ext cx="2805804" cy="2675018"/>
            <a:chOff x="2686170" y="1907593"/>
            <a:chExt cx="3956060" cy="377166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3" name="막힌 원호 56"/>
            <p:cNvSpPr/>
            <p:nvPr/>
          </p:nvSpPr>
          <p:spPr>
            <a:xfrm>
              <a:off x="2686170" y="1907593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이등변 삼각형 58"/>
            <p:cNvSpPr/>
            <p:nvPr/>
          </p:nvSpPr>
          <p:spPr>
            <a:xfrm rot="10800000">
              <a:off x="5713555" y="378936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그룹 59"/>
          <p:cNvGrpSpPr/>
          <p:nvPr/>
        </p:nvGrpSpPr>
        <p:grpSpPr>
          <a:xfrm>
            <a:off x="3144608" y="1365035"/>
            <a:ext cx="2675018" cy="2790502"/>
            <a:chOff x="2686172" y="1744765"/>
            <a:chExt cx="3771660" cy="393448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6" name="막힌 원호 60"/>
            <p:cNvSpPr/>
            <p:nvPr/>
          </p:nvSpPr>
          <p:spPr>
            <a:xfrm rot="16200000">
              <a:off x="2686173" y="1907591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이등변 삼각형 61"/>
            <p:cNvSpPr/>
            <p:nvPr/>
          </p:nvSpPr>
          <p:spPr>
            <a:xfrm rot="5400000">
              <a:off x="4369933" y="19373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이등변 삼각형 62"/>
          <p:cNvSpPr/>
          <p:nvPr/>
        </p:nvSpPr>
        <p:spPr>
          <a:xfrm>
            <a:off x="3013823" y="2436367"/>
            <a:ext cx="658655" cy="385537"/>
          </a:xfrm>
          <a:prstGeom prst="triangl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29"/>
          <p:cNvSpPr>
            <a:spLocks noChangeArrowheads="1"/>
          </p:cNvSpPr>
          <p:nvPr/>
        </p:nvSpPr>
        <p:spPr bwMode="auto">
          <a:xfrm>
            <a:off x="2822307" y="3995939"/>
            <a:ext cx="3319621" cy="67030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749224" y="699542"/>
            <a:ext cx="57467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22"/>
          <p:cNvGrpSpPr/>
          <p:nvPr/>
        </p:nvGrpSpPr>
        <p:grpSpPr>
          <a:xfrm>
            <a:off x="3679941" y="2086176"/>
            <a:ext cx="1604351" cy="1457947"/>
            <a:chOff x="341530" y="2539993"/>
            <a:chExt cx="2799649" cy="2544172"/>
          </a:xfrm>
        </p:grpSpPr>
        <p:sp>
          <p:nvSpPr>
            <p:cNvPr id="22" name="타원 13"/>
            <p:cNvSpPr/>
            <p:nvPr/>
          </p:nvSpPr>
          <p:spPr>
            <a:xfrm>
              <a:off x="440230" y="2546371"/>
              <a:ext cx="2537792" cy="2537794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3" name="그룹 60"/>
            <p:cNvGrpSpPr/>
            <p:nvPr/>
          </p:nvGrpSpPr>
          <p:grpSpPr>
            <a:xfrm>
              <a:off x="341530" y="2539993"/>
              <a:ext cx="2799649" cy="2537794"/>
              <a:chOff x="5075123" y="3442121"/>
              <a:chExt cx="2481953" cy="2249809"/>
            </a:xfrm>
          </p:grpSpPr>
          <p:sp>
            <p:nvSpPr>
              <p:cNvPr id="25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9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9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460241" y="3172326"/>
              <a:ext cx="2562225" cy="97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 rot="19206196">
            <a:off x="3322607" y="1841713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9225" y="1282769"/>
            <a:ext cx="3091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3" name="TextBox 31"/>
          <p:cNvSpPr txBox="1">
            <a:spLocks noChangeArrowheads="1"/>
          </p:cNvSpPr>
          <p:nvPr/>
        </p:nvSpPr>
        <p:spPr bwMode="auto">
          <a:xfrm>
            <a:off x="5535459" y="3671975"/>
            <a:ext cx="29969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35459" y="1282769"/>
            <a:ext cx="29969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9225" y="3676479"/>
            <a:ext cx="3091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317"/>
            <a:ext cx="9137578" cy="5134865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5542481" y="2211710"/>
            <a:ext cx="2808312" cy="1008112"/>
          </a:xfrm>
          <a:prstGeom prst="wedgeRoundRectCallout">
            <a:avLst>
              <a:gd name="adj1" fmla="val -33253"/>
              <a:gd name="adj2" fmla="val -73449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268</Words>
  <Application>Microsoft Office PowerPoint</Application>
  <PresentationFormat>On-screen Show (16:9)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21</cp:revision>
  <dcterms:created xsi:type="dcterms:W3CDTF">2014-02-28T09:23:05Z</dcterms:created>
  <dcterms:modified xsi:type="dcterms:W3CDTF">2014-03-03T05:37:24Z</dcterms:modified>
</cp:coreProperties>
</file>